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955" r:id="rId2"/>
    <p:sldId id="1015" r:id="rId3"/>
    <p:sldId id="1000" r:id="rId4"/>
    <p:sldId id="996" r:id="rId5"/>
    <p:sldId id="1001" r:id="rId6"/>
    <p:sldId id="1002" r:id="rId7"/>
    <p:sldId id="994" r:id="rId8"/>
    <p:sldId id="1006" r:id="rId9"/>
    <p:sldId id="1009" r:id="rId10"/>
    <p:sldId id="1016" r:id="rId11"/>
    <p:sldId id="990" r:id="rId12"/>
    <p:sldId id="1017" r:id="rId13"/>
    <p:sldId id="1010" r:id="rId14"/>
    <p:sldId id="1004" r:id="rId15"/>
    <p:sldId id="1011" r:id="rId16"/>
    <p:sldId id="1012" r:id="rId17"/>
    <p:sldId id="1007" r:id="rId18"/>
    <p:sldId id="1008" r:id="rId19"/>
    <p:sldId id="557" r:id="rId20"/>
    <p:sldId id="1005" r:id="rId21"/>
  </p:sldIdLst>
  <p:sldSz cx="9906000" cy="6858000" type="A4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CC"/>
    <a:srgbClr val="800080"/>
    <a:srgbClr val="0033CC"/>
    <a:srgbClr val="FF33CC"/>
    <a:srgbClr val="FF3300"/>
    <a:srgbClr val="FF0066"/>
    <a:srgbClr val="00FFFF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7483" autoAdjust="0"/>
    <p:restoredTop sz="92985" autoAdjust="0"/>
  </p:normalViewPr>
  <p:slideViewPr>
    <p:cSldViewPr>
      <p:cViewPr>
        <p:scale>
          <a:sx n="66" d="100"/>
          <a:sy n="66" d="100"/>
        </p:scale>
        <p:origin x="-78" y="-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518" y="-9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5BBDC55-C66B-4D6E-842C-D11CF9454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714625" y="514350"/>
            <a:ext cx="371475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4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4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4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64A0106-DF7F-4E08-BB46-A0D85FD5C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8BB64D8-A0A3-4155-BC31-801F09425E7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276C6C-0736-4D2A-87DF-9EB54C3F180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09F2CDC-D3F5-4FB6-93B9-85FD2AAF8B9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3557B4A-E2F4-4761-BC77-4F63C24AD54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E2199A-75E8-4856-8BD7-9D4040A22E3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DC142C3-2A4F-4A9A-95BE-5B83B7BEA6A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11F5F65-C013-418E-9A69-800941814B6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4098367-867E-4102-9C74-9007B11A93F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6A2416-21F2-4DCB-B1EB-7B97890F90E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EE3450-57BF-432E-8CD6-609633C8E06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989160-1982-4026-8C53-DCB5DF6CE72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CEB8C0-C76D-4BBE-80AA-017DD99E015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D45D50F-4AB7-4A27-A5CC-1E8A81366E0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5C9921-810F-4C0E-904F-69692D8D96A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E24C51-9767-4751-A7ED-A3D5597CC3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8E89C4A-0758-46A4-A30A-A05559CEBB4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5D3B2F4-1205-421C-A126-2D9F8C38110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39E6DC-9F8F-4761-BDCD-F71DCD599A7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B2D28F0-DEB9-409E-9C02-2E834D8D61F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2F8AB8E-C8B4-4DAB-935F-3A94FA30C645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902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615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736725"/>
            <a:ext cx="84201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615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95300" y="624840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51575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547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6CB1-0450-4860-871A-98F852A74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7777E-A1CC-444B-A48F-8A478589C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5DA38-3816-4F69-8EC0-80A5EE27B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F5C71-D326-4048-BDCD-606E956F2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C2A27-D09F-468F-89A1-54A8B6FEA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D59C6-3EEC-4EB0-A0D6-57E54A994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5665-5F4B-4B37-9CE5-12B6D3DF3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BF3D4-481D-4035-A607-D5684A064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10B2-A812-476C-8357-3D195F4F0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1C969-6F9C-4363-910B-174B6715E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A407A-447F-4F3D-9028-F3E110764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369B3-7948-4C5E-AA39-B9309EB23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5157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05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52B9944-DEE1-4162-B126-78E5A47893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902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605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05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05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605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/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9605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776 h 1906"/>
                <a:gd name="T4" fmla="*/ 5758 w 5740"/>
                <a:gd name="T5" fmla="*/ 1776 h 1906"/>
                <a:gd name="T6" fmla="*/ 575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605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605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05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user\Local%20Settings\Temp\Rar$DI00.641\Thuan%20Thanh%203.ppt" TargetMode="External"/><Relationship Id="rId5" Type="http://schemas.openxmlformats.org/officeDocument/2006/relationships/image" Target="../media/image10.gif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user\Local%20Settings\Temp\Rar$DI00.641\Thuan%20Thanh%203.ppt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wmf"/><Relationship Id="rId5" Type="http://schemas.openxmlformats.org/officeDocument/2006/relationships/image" Target="../media/image2.png"/><Relationship Id="rId4" Type="http://schemas.openxmlformats.org/officeDocument/2006/relationships/hyperlink" Target="file:///C:\Documents%20and%20Settings\user\Local%20Settings\Temp\Rar$DI00.641\Thuan%20Thanh%203.pp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user\Local%20Settings\Temp\Rar$DI00.641\Thuan%20Thanh%203.ppt" TargetMode="External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image" Target="../media/image15.pn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Ca%20nhac\cam%20ly\04\Chon%20loc\Nguoi%20thay%20-%20Cam%20ly.mp3" TargetMode="External"/><Relationship Id="rId6" Type="http://schemas.openxmlformats.org/officeDocument/2006/relationships/hyperlink" Target="file:///C:\Documents%20and%20Settings\user\Local%20Settings\Temp\Tham%20khao\My%20Computer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user\Local%20Settings\Temp\Rar$DI00.641\Thuan%20Thanh%203.ppt" TargetMode="External"/><Relationship Id="rId5" Type="http://schemas.openxmlformats.org/officeDocument/2006/relationships/slide" Target="slide1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file:///C:\Documents%20and%20Settings\user\Local%20Settings\Temp\Rar$DI00.641\Thuan%20Thanh%203.ppt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Documents%20and%20Settings\user\Local%20Settings\Temp\Rar$DI00.641\Thuan%20Thanh%203.ppt" TargetMode="External"/><Relationship Id="rId5" Type="http://schemas.openxmlformats.org/officeDocument/2006/relationships/image" Target="../media/image6.wm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60172" name="Rectangle 12"/>
          <p:cNvSpPr>
            <a:spLocks noChangeArrowheads="1"/>
          </p:cNvSpPr>
          <p:nvPr/>
        </p:nvSpPr>
        <p:spPr bwMode="auto">
          <a:xfrm>
            <a:off x="304800" y="2063750"/>
            <a:ext cx="8991600" cy="1447800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rgbClr val="CC990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/>
          <a:lstStyle/>
          <a:p>
            <a:pPr indent="4763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+</a:t>
            </a:r>
            <a:r>
              <a:rPr 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Tìm x:</a:t>
            </a:r>
          </a:p>
          <a:p>
            <a:pPr indent="4763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indent="4763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  </a:t>
            </a:r>
            <a:r>
              <a:rPr lang="en-US" sz="2200">
                <a:solidFill>
                  <a:schemeClr val="hlink"/>
                </a:solidFill>
                <a:latin typeface="Arial"/>
              </a:rPr>
              <a:t>a)</a:t>
            </a:r>
            <a:r>
              <a:rPr lang="en-US" sz="2200">
                <a:solidFill>
                  <a:srgbClr val="FF33CC"/>
                </a:solidFill>
                <a:latin typeface="Arial"/>
              </a:rPr>
              <a:t>  </a:t>
            </a:r>
            <a:r>
              <a:rPr lang="en-US" sz="2200" b="1" i="1">
                <a:solidFill>
                  <a:srgbClr val="00FFFF"/>
                </a:solidFill>
                <a:latin typeface="Arial"/>
              </a:rPr>
              <a:t>x</a:t>
            </a:r>
            <a:r>
              <a:rPr lang="en-US" sz="2200">
                <a:solidFill>
                  <a:srgbClr val="00FFFF"/>
                </a:solidFill>
                <a:latin typeface="Arial"/>
              </a:rPr>
              <a:t> – 306 = 504</a:t>
            </a:r>
            <a:r>
              <a:rPr lang="en-US" sz="2200">
                <a:solidFill>
                  <a:srgbClr val="FFFF66"/>
                </a:solidFill>
                <a:latin typeface="Arial"/>
              </a:rPr>
              <a:t>                                   </a:t>
            </a:r>
            <a:r>
              <a:rPr lang="en-US" sz="2200">
                <a:solidFill>
                  <a:schemeClr val="hlink"/>
                </a:solidFill>
                <a:latin typeface="Arial"/>
              </a:rPr>
              <a:t>b)</a:t>
            </a:r>
            <a:r>
              <a:rPr lang="en-US" sz="2200">
                <a:solidFill>
                  <a:srgbClr val="FFFF66"/>
                </a:solidFill>
                <a:latin typeface="Arial"/>
              </a:rPr>
              <a:t>  </a:t>
            </a:r>
            <a:r>
              <a:rPr lang="en-US" sz="2200" b="1" i="1">
                <a:solidFill>
                  <a:srgbClr val="00FFFF"/>
                </a:solidFill>
                <a:latin typeface="Arial"/>
              </a:rPr>
              <a:t>x</a:t>
            </a:r>
            <a:r>
              <a:rPr lang="en-US" sz="2200" i="1">
                <a:solidFill>
                  <a:srgbClr val="00FFFF"/>
                </a:solidFill>
                <a:latin typeface="Arial"/>
              </a:rPr>
              <a:t> </a:t>
            </a:r>
            <a:r>
              <a:rPr lang="en-US" sz="2200">
                <a:solidFill>
                  <a:srgbClr val="00FFFF"/>
                </a:solidFill>
                <a:latin typeface="Arial"/>
              </a:rPr>
              <a:t>+ 254 = 680</a:t>
            </a:r>
          </a:p>
        </p:txBody>
      </p:sp>
      <p:sp>
        <p:nvSpPr>
          <p:cNvPr id="860171" name="Text Box 11"/>
          <p:cNvSpPr txBox="1">
            <a:spLocks noChangeArrowheads="1"/>
          </p:cNvSpPr>
          <p:nvPr/>
        </p:nvSpPr>
        <p:spPr bwMode="auto">
          <a:xfrm>
            <a:off x="304800" y="3494088"/>
            <a:ext cx="4648200" cy="2439987"/>
          </a:xfrm>
          <a:prstGeom prst="rect">
            <a:avLst/>
          </a:prstGeom>
          <a:solidFill>
            <a:srgbClr val="1107DB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114300">
              <a:defRPr>
                <a:solidFill>
                  <a:schemeClr val="tx1"/>
                </a:solidFill>
                <a:latin typeface="Arial" charset="0"/>
              </a:defRPr>
            </a:lvl2pPr>
            <a:lvl3pPr marL="228600" indent="3175"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2" eaLnBrk="0" hangingPunct="0">
              <a:spcBef>
                <a:spcPct val="50000"/>
              </a:spcBef>
              <a:defRPr/>
            </a:pPr>
            <a:r>
              <a:rPr lang="en-US" sz="2200" i="1" smtClean="0">
                <a:solidFill>
                  <a:srgbClr val="FFFF66"/>
                </a:solidFill>
                <a:latin typeface="Arial"/>
              </a:rPr>
              <a:t> </a:t>
            </a:r>
            <a:r>
              <a:rPr lang="en-US" sz="2200" b="1" i="1" smtClean="0">
                <a:solidFill>
                  <a:srgbClr val="FFFF66"/>
                </a:solidFill>
                <a:latin typeface="Arial"/>
              </a:rPr>
              <a:t>              </a:t>
            </a:r>
            <a:r>
              <a:rPr lang="en-US" sz="2200" b="1" i="1" smtClean="0">
                <a:latin typeface="Arial"/>
              </a:rPr>
              <a:t>x</a:t>
            </a:r>
            <a:r>
              <a:rPr lang="en-US" sz="2200" smtClean="0">
                <a:latin typeface="Arial"/>
              </a:rPr>
              <a:t> = 504 + 306</a:t>
            </a:r>
            <a:r>
              <a:rPr lang="en-US" sz="2200" smtClean="0">
                <a:solidFill>
                  <a:srgbClr val="FFFF66"/>
                </a:solidFill>
                <a:latin typeface="Arial"/>
              </a:rPr>
              <a:t> </a:t>
            </a:r>
            <a:r>
              <a:rPr lang="en-US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(Tìm SBT)</a:t>
            </a:r>
          </a:p>
          <a:p>
            <a:pPr lvl="2" eaLnBrk="0" hangingPunct="0">
              <a:spcBef>
                <a:spcPct val="50000"/>
              </a:spcBef>
              <a:defRPr/>
            </a:pPr>
            <a:r>
              <a:rPr lang="en-US" sz="2200" i="1" smtClean="0">
                <a:solidFill>
                  <a:srgbClr val="FFFF66"/>
                </a:solidFill>
                <a:latin typeface="Arial"/>
              </a:rPr>
              <a:t>               </a:t>
            </a:r>
            <a:r>
              <a:rPr lang="en-US" sz="2200" b="1" i="1" smtClean="0">
                <a:latin typeface="Arial"/>
              </a:rPr>
              <a:t>x</a:t>
            </a:r>
            <a:r>
              <a:rPr lang="en-US" sz="2200" i="1" smtClean="0">
                <a:latin typeface="Arial"/>
              </a:rPr>
              <a:t> </a:t>
            </a:r>
            <a:r>
              <a:rPr lang="en-US" sz="2200" smtClean="0">
                <a:latin typeface="Arial"/>
              </a:rPr>
              <a:t>= 810</a:t>
            </a:r>
          </a:p>
          <a:p>
            <a:pPr lvl="2" eaLnBrk="0" hangingPunct="0">
              <a:spcBef>
                <a:spcPct val="50000"/>
              </a:spcBef>
              <a:defRPr/>
            </a:pPr>
            <a:r>
              <a:rPr lang="en-US" sz="2200" b="1" i="1" smtClean="0">
                <a:solidFill>
                  <a:srgbClr val="FF33CC"/>
                </a:solidFill>
                <a:latin typeface="Arial"/>
              </a:rPr>
              <a:t>Thử lại:</a:t>
            </a:r>
          </a:p>
          <a:p>
            <a:pPr lvl="2" eaLnBrk="0" hangingPunct="0">
              <a:spcBef>
                <a:spcPct val="50000"/>
              </a:spcBef>
              <a:defRPr/>
            </a:pPr>
            <a:r>
              <a:rPr lang="en-US" sz="2200" smtClean="0">
                <a:solidFill>
                  <a:srgbClr val="FFFF66"/>
                </a:solidFill>
                <a:latin typeface="Arial"/>
              </a:rPr>
              <a:t>    </a:t>
            </a:r>
            <a:r>
              <a:rPr lang="en-US" sz="2200" smtClean="0">
                <a:latin typeface="Arial"/>
              </a:rPr>
              <a:t>810 – 306 = 504</a:t>
            </a:r>
          </a:p>
          <a:p>
            <a:pPr lvl="2" eaLnBrk="0" hangingPunct="0">
              <a:spcBef>
                <a:spcPct val="50000"/>
              </a:spcBef>
              <a:defRPr/>
            </a:pPr>
            <a:r>
              <a:rPr lang="en-US" sz="2200" smtClean="0">
                <a:latin typeface="Arial"/>
              </a:rPr>
              <a:t>              504 = 504</a:t>
            </a:r>
          </a:p>
        </p:txBody>
      </p:sp>
      <p:sp>
        <p:nvSpPr>
          <p:cNvPr id="860183" name="Text Box 23"/>
          <p:cNvSpPr txBox="1">
            <a:spLocks noChangeArrowheads="1"/>
          </p:cNvSpPr>
          <p:nvPr/>
        </p:nvSpPr>
        <p:spPr bwMode="auto">
          <a:xfrm>
            <a:off x="4876800" y="3494088"/>
            <a:ext cx="4419600" cy="2439987"/>
          </a:xfrm>
          <a:prstGeom prst="rect">
            <a:avLst/>
          </a:prstGeom>
          <a:solidFill>
            <a:srgbClr val="1107DB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lvl="1" eaLnBrk="0" hangingPunct="0">
              <a:spcBef>
                <a:spcPct val="50000"/>
              </a:spcBef>
              <a:defRPr/>
            </a:pPr>
            <a:r>
              <a:rPr lang="en-US" sz="2200" i="1">
                <a:latin typeface="Arial"/>
              </a:rPr>
              <a:t>         </a:t>
            </a:r>
            <a:r>
              <a:rPr lang="en-US" sz="2200" b="1" i="1">
                <a:latin typeface="Times New Roman" pitchFamily="18" charset="0"/>
              </a:rPr>
              <a:t>x</a:t>
            </a:r>
            <a:r>
              <a:rPr lang="en-US" sz="2200">
                <a:latin typeface="Arial"/>
              </a:rPr>
              <a:t> = 680 - 254</a:t>
            </a:r>
            <a:r>
              <a:rPr lang="en-US" sz="2200">
                <a:solidFill>
                  <a:srgbClr val="FFFF66"/>
                </a:solidFill>
                <a:latin typeface="Arial"/>
              </a:rPr>
              <a:t>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Tỡm</a:t>
            </a:r>
            <a:r>
              <a:rPr lang="en-US">
                <a:latin typeface="Arial"/>
              </a:rPr>
              <a:t> </a:t>
            </a:r>
            <a:r>
              <a:rPr lang="en-US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SH)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en-US" sz="2200" i="1">
                <a:latin typeface="Arial"/>
              </a:rPr>
              <a:t>         </a:t>
            </a:r>
            <a:r>
              <a:rPr lang="en-US" sz="2200" b="1" i="1">
                <a:latin typeface="Times New Roman" pitchFamily="18" charset="0"/>
              </a:rPr>
              <a:t>x</a:t>
            </a:r>
            <a:r>
              <a:rPr lang="en-US" sz="2200" b="1" i="1">
                <a:latin typeface="Arial"/>
              </a:rPr>
              <a:t> </a:t>
            </a:r>
            <a:r>
              <a:rPr lang="en-US" sz="2200">
                <a:latin typeface="Arial"/>
              </a:rPr>
              <a:t>= 426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en-US" sz="2200" b="1" i="1">
                <a:solidFill>
                  <a:srgbClr val="FF33CC"/>
                </a:solidFill>
                <a:latin typeface="Times New Roman" pitchFamily="18" charset="0"/>
              </a:rPr>
              <a:t>Thử lại: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en-US" sz="2200">
                <a:solidFill>
                  <a:srgbClr val="FFFF66"/>
                </a:solidFill>
                <a:latin typeface="Times New Roman" pitchFamily="18" charset="0"/>
              </a:rPr>
              <a:t>    </a:t>
            </a:r>
            <a:r>
              <a:rPr lang="en-US" sz="2200">
                <a:latin typeface="Times New Roman" pitchFamily="18" charset="0"/>
              </a:rPr>
              <a:t>426 + 254 = 680</a:t>
            </a:r>
          </a:p>
          <a:p>
            <a:pPr lvl="1" eaLnBrk="0" hangingPunct="0">
              <a:spcBef>
                <a:spcPct val="50000"/>
              </a:spcBef>
              <a:defRPr/>
            </a:pPr>
            <a:r>
              <a:rPr lang="en-US" sz="2200">
                <a:latin typeface="Times New Roman" pitchFamily="18" charset="0"/>
              </a:rPr>
              <a:t>              680 = 680</a:t>
            </a:r>
          </a:p>
        </p:txBody>
      </p:sp>
      <p:pic>
        <p:nvPicPr>
          <p:cNvPr id="860184" name="Picture 24" descr="Flowers_Daisies_in_love_prv[1]"/>
          <p:cNvPicPr>
            <a:picLocks noChangeAspect="1" noChangeArrowheads="1" noCrop="1"/>
          </p:cNvPicPr>
          <p:nvPr/>
        </p:nvPicPr>
        <p:blipFill>
          <a:blip r:embed="rId5">
            <a:lum bright="-12000" contrast="42000"/>
          </a:blip>
          <a:srcRect/>
          <a:stretch>
            <a:fillRect/>
          </a:stretch>
        </p:blipFill>
        <p:spPr bwMode="auto">
          <a:xfrm>
            <a:off x="7772400" y="101600"/>
            <a:ext cx="1981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 descr="3"/>
          <p:cNvPicPr>
            <a:picLocks noChangeAspect="1" noChangeArrowheads="1"/>
          </p:cNvPicPr>
          <p:nvPr/>
        </p:nvPicPr>
        <p:blipFill>
          <a:blip r:embed="rId6">
            <a:lum bright="-18000" contrast="6000"/>
          </a:blip>
          <a:srcRect/>
          <a:stretch>
            <a:fillRect/>
          </a:stretch>
        </p:blipFill>
        <p:spPr bwMode="auto">
          <a:xfrm rot="-1823139">
            <a:off x="533400" y="228600"/>
            <a:ext cx="16002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7" name="Line 27"/>
          <p:cNvSpPr>
            <a:spLocks noChangeShapeType="1"/>
          </p:cNvSpPr>
          <p:nvPr/>
        </p:nvSpPr>
        <p:spPr bwMode="auto">
          <a:xfrm>
            <a:off x="4800600" y="2057400"/>
            <a:ext cx="0" cy="3871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6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860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860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500"/>
                                        <p:tgtEl>
                                          <p:spTgt spid="860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860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60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86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86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860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86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86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9" presetClass="entr" presetSubtype="0" repeatCount="2000" decel="10000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6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6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60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6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2" grpId="0" build="p" animBg="1"/>
      <p:bldP spid="8601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9" name="Text Box 5"/>
          <p:cNvSpPr txBox="1">
            <a:spLocks noChangeArrowheads="1"/>
          </p:cNvSpPr>
          <p:nvPr/>
        </p:nvSpPr>
        <p:spPr bwMode="auto">
          <a:xfrm>
            <a:off x="990600" y="4038600"/>
            <a:ext cx="8077200" cy="1495425"/>
          </a:xfrm>
          <a:prstGeom prst="rect">
            <a:avLst/>
          </a:prstGeom>
          <a:solidFill>
            <a:srgbClr val="0000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 b="1">
              <a:solidFill>
                <a:srgbClr val="FFCC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CCFF"/>
                </a:solidFill>
                <a:latin typeface="Arial" charset="0"/>
              </a:rPr>
              <a:t>                            </a:t>
            </a:r>
            <a:r>
              <a:rPr lang="en-US" sz="2600" b="1">
                <a:solidFill>
                  <a:srgbClr val="00FFFF"/>
                </a:solidFill>
                <a:latin typeface="Arial" charset="0"/>
              </a:rPr>
              <a:t>Đáp số:</a:t>
            </a:r>
            <a:r>
              <a:rPr lang="en-US" sz="2600" i="1">
                <a:solidFill>
                  <a:srgbClr val="FFCCFF"/>
                </a:solidFill>
                <a:latin typeface="Arial" charset="0"/>
              </a:rPr>
              <a:t>   </a:t>
            </a:r>
            <a:r>
              <a:rPr lang="en-US" sz="2600" i="1">
                <a:solidFill>
                  <a:schemeClr val="hlink"/>
                </a:solidFill>
                <a:latin typeface="Arial" charset="0"/>
              </a:rPr>
              <a:t>Bố: 48 tuổi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i="1">
                <a:solidFill>
                  <a:schemeClr val="hlink"/>
                </a:solidFill>
                <a:latin typeface="Arial" charset="0"/>
              </a:rPr>
              <a:t>                                          Con: 10 tuổi</a:t>
            </a:r>
            <a:endParaRPr lang="en-US" sz="2600" b="1" i="1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2291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68344">
            <a:off x="428625" y="152400"/>
            <a:ext cx="1795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9907" name="Text Box 3"/>
          <p:cNvSpPr txBox="1">
            <a:spLocks noChangeArrowheads="1"/>
          </p:cNvSpPr>
          <p:nvPr/>
        </p:nvSpPr>
        <p:spPr bwMode="auto">
          <a:xfrm>
            <a:off x="3962400" y="8382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 </a:t>
            </a:r>
          </a:p>
        </p:txBody>
      </p:sp>
      <p:sp>
        <p:nvSpPr>
          <p:cNvPr id="1019908" name="Text Box 4"/>
          <p:cNvSpPr txBox="1">
            <a:spLocks noChangeArrowheads="1"/>
          </p:cNvSpPr>
          <p:nvPr/>
        </p:nvSpPr>
        <p:spPr bwMode="auto">
          <a:xfrm>
            <a:off x="990600" y="1828800"/>
            <a:ext cx="8077200" cy="2443163"/>
          </a:xfrm>
          <a:prstGeom prst="rect">
            <a:avLst/>
          </a:prstGeom>
          <a:solidFill>
            <a:srgbClr val="0000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Tuổi bố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(58 + 38) : 2 = 48 (tuổi)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Tuổi con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48 - 38 = 10 (tuổi)</a:t>
            </a:r>
          </a:p>
        </p:txBody>
      </p:sp>
      <p:pic>
        <p:nvPicPr>
          <p:cNvPr id="1019910" name="Picture 6" descr="ty_170802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762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970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981200" y="381000"/>
            <a:ext cx="17526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i="1" u="sng">
                <a:solidFill>
                  <a:srgbClr val="FF0066"/>
                </a:solidFill>
                <a:latin typeface="Arial" charset="0"/>
              </a:rPr>
              <a:t>BÀI 1: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1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1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19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1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1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1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1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1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1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1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1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19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9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99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9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9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199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48" presetID="23" presetClass="entr" presetSubtype="16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9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6" name="Text Box 8"/>
          <p:cNvSpPr txBox="1">
            <a:spLocks noChangeArrowheads="1"/>
          </p:cNvSpPr>
          <p:nvPr/>
        </p:nvSpPr>
        <p:spPr bwMode="auto">
          <a:xfrm>
            <a:off x="1295400" y="1746250"/>
            <a:ext cx="7772400" cy="1692275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9025" indent="-1089025" eaLnBrk="0" hangingPunct="0">
              <a:spcBef>
                <a:spcPct val="50000"/>
              </a:spcBef>
            </a:pPr>
            <a:r>
              <a:rPr lang="en-US" sz="2600" b="1" u="sng">
                <a:solidFill>
                  <a:srgbClr val="FF0000"/>
                </a:solidFill>
                <a:latin typeface="Arial" charset="0"/>
              </a:rPr>
              <a:t>Bài 2:</a:t>
            </a:r>
            <a:r>
              <a:rPr lang="en-US" sz="26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600">
                <a:solidFill>
                  <a:srgbClr val="FFCCFF"/>
                </a:solidFill>
                <a:latin typeface="Arial" charset="0"/>
              </a:rPr>
              <a:t>Một lớp học có 28 học sinh. Số học sinh trai h</a:t>
            </a:r>
            <a:r>
              <a:rPr lang="vi-VN" sz="2600">
                <a:solidFill>
                  <a:srgbClr val="FFCCFF"/>
                </a:solidFill>
                <a:latin typeface="Arial" charset="0"/>
              </a:rPr>
              <a:t>ơ</a:t>
            </a:r>
            <a:r>
              <a:rPr lang="en-US" sz="2600">
                <a:solidFill>
                  <a:srgbClr val="FFCCFF"/>
                </a:solidFill>
                <a:latin typeface="Arial" charset="0"/>
              </a:rPr>
              <a:t>n số học sinh gái là 4 em. Hỏi lớp học </a:t>
            </a:r>
            <a:r>
              <a:rPr lang="vi-VN" sz="2600">
                <a:solidFill>
                  <a:srgbClr val="FFCCFF"/>
                </a:solidFill>
                <a:latin typeface="Arial" charset="0"/>
              </a:rPr>
              <a:t>đ</a:t>
            </a:r>
            <a:r>
              <a:rPr lang="en-US" sz="2600">
                <a:solidFill>
                  <a:srgbClr val="FFCCFF"/>
                </a:solidFill>
                <a:latin typeface="Arial" charset="0"/>
              </a:rPr>
              <a:t>ó có bao nhiêu học sinh trai, bao nhiêu học sinh gái ?</a:t>
            </a:r>
            <a:endParaRPr lang="en-US" sz="2600" b="1">
              <a:solidFill>
                <a:srgbClr val="FFCCFF"/>
              </a:solidFill>
              <a:latin typeface="Arial" charset="0"/>
            </a:endParaRPr>
          </a:p>
        </p:txBody>
      </p:sp>
      <p:pic>
        <p:nvPicPr>
          <p:cNvPr id="913417" name="Picture 9" descr="j03012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231775" y="3810000"/>
            <a:ext cx="20542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7772400" y="3727450"/>
            <a:ext cx="1600200" cy="1219200"/>
            <a:chOff x="5136" y="2064"/>
            <a:chExt cx="1008" cy="768"/>
          </a:xfrm>
        </p:grpSpPr>
        <p:sp>
          <p:nvSpPr>
            <p:cNvPr id="13346" name="AutoShape 21"/>
            <p:cNvSpPr>
              <a:spLocks/>
            </p:cNvSpPr>
            <p:nvPr/>
          </p:nvSpPr>
          <p:spPr bwMode="auto">
            <a:xfrm>
              <a:off x="5136" y="2064"/>
              <a:ext cx="49" cy="768"/>
            </a:xfrm>
            <a:prstGeom prst="rightBrace">
              <a:avLst>
                <a:gd name="adj1" fmla="val 130612"/>
                <a:gd name="adj2" fmla="val 50000"/>
              </a:avLst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47" name="Text Box 22"/>
            <p:cNvSpPr txBox="1">
              <a:spLocks noChangeArrowheads="1"/>
            </p:cNvSpPr>
            <p:nvPr/>
          </p:nvSpPr>
          <p:spPr bwMode="auto">
            <a:xfrm>
              <a:off x="5184" y="2352"/>
              <a:ext cx="960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800080"/>
                  </a:solidFill>
                  <a:latin typeface="Arial" charset="0"/>
                </a:rPr>
                <a:t>28 học sinh</a:t>
              </a:r>
            </a:p>
          </p:txBody>
        </p:sp>
      </p:grpSp>
      <p:sp>
        <p:nvSpPr>
          <p:cNvPr id="913431" name="Text Box 23"/>
          <p:cNvSpPr txBox="1">
            <a:spLocks noChangeArrowheads="1"/>
          </p:cNvSpPr>
          <p:nvPr/>
        </p:nvSpPr>
        <p:spPr bwMode="auto">
          <a:xfrm>
            <a:off x="990600" y="3194050"/>
            <a:ext cx="2057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 u="sng">
                <a:solidFill>
                  <a:srgbClr val="FF0066"/>
                </a:solidFill>
                <a:latin typeface="Arial" charset="0"/>
              </a:rPr>
              <a:t>Tóm tắt: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48088" y="3527425"/>
            <a:ext cx="3886200" cy="708025"/>
            <a:chOff x="2601" y="1938"/>
            <a:chExt cx="2448" cy="446"/>
          </a:xfrm>
        </p:grpSpPr>
        <p:sp>
          <p:nvSpPr>
            <p:cNvPr id="13344" name="AutoShape 14"/>
            <p:cNvSpPr>
              <a:spLocks/>
            </p:cNvSpPr>
            <p:nvPr/>
          </p:nvSpPr>
          <p:spPr bwMode="auto">
            <a:xfrm rot="-5400000">
              <a:off x="3801" y="978"/>
              <a:ext cx="48" cy="2448"/>
            </a:xfrm>
            <a:prstGeom prst="rightBracket">
              <a:avLst>
                <a:gd name="adj" fmla="val 425000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45" name="Text Box 25"/>
            <p:cNvSpPr txBox="1">
              <a:spLocks noChangeArrowheads="1"/>
            </p:cNvSpPr>
            <p:nvPr/>
          </p:nvSpPr>
          <p:spPr bwMode="auto">
            <a:xfrm>
              <a:off x="3369" y="1938"/>
              <a:ext cx="854" cy="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 học sinh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3733800" y="4794250"/>
            <a:ext cx="2895600" cy="414338"/>
            <a:chOff x="2592" y="3216"/>
            <a:chExt cx="1824" cy="261"/>
          </a:xfrm>
        </p:grpSpPr>
        <p:sp>
          <p:nvSpPr>
            <p:cNvPr id="13342" name="AutoShape 27"/>
            <p:cNvSpPr>
              <a:spLocks/>
            </p:cNvSpPr>
            <p:nvPr/>
          </p:nvSpPr>
          <p:spPr bwMode="auto">
            <a:xfrm rot="5400000">
              <a:off x="3480" y="2328"/>
              <a:ext cx="48" cy="1824"/>
            </a:xfrm>
            <a:prstGeom prst="rightBracket">
              <a:avLst>
                <a:gd name="adj" fmla="val 316667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3343" name="Text Box 28"/>
            <p:cNvSpPr txBox="1">
              <a:spLocks noChangeArrowheads="1"/>
            </p:cNvSpPr>
            <p:nvPr/>
          </p:nvSpPr>
          <p:spPr bwMode="auto">
            <a:xfrm>
              <a:off x="2976" y="3227"/>
              <a:ext cx="95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 học sinh</a:t>
              </a: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2286000" y="4489450"/>
            <a:ext cx="4341813" cy="769938"/>
            <a:chOff x="1681" y="2526"/>
            <a:chExt cx="2735" cy="485"/>
          </a:xfrm>
        </p:grpSpPr>
        <p:sp>
          <p:nvSpPr>
            <p:cNvPr id="13338" name="Text Box 17"/>
            <p:cNvSpPr txBox="1">
              <a:spLocks noChangeArrowheads="1"/>
            </p:cNvSpPr>
            <p:nvPr/>
          </p:nvSpPr>
          <p:spPr bwMode="auto">
            <a:xfrm>
              <a:off x="1681" y="2526"/>
              <a:ext cx="911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006600"/>
                  </a:solidFill>
                  <a:latin typeface="Arial" charset="0"/>
                </a:rPr>
                <a:t>Số HS gái:</a:t>
              </a:r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>
              <a:off x="2592" y="2688"/>
              <a:ext cx="18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Line 29"/>
            <p:cNvSpPr>
              <a:spLocks noChangeShapeType="1"/>
            </p:cNvSpPr>
            <p:nvPr/>
          </p:nvSpPr>
          <p:spPr bwMode="auto">
            <a:xfrm>
              <a:off x="4416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Line 30"/>
            <p:cNvSpPr>
              <a:spLocks noChangeShapeType="1"/>
            </p:cNvSpPr>
            <p:nvPr/>
          </p:nvSpPr>
          <p:spPr bwMode="auto">
            <a:xfrm>
              <a:off x="2592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6584950" y="3984625"/>
            <a:ext cx="1220788" cy="798513"/>
            <a:chOff x="4244" y="3120"/>
            <a:chExt cx="769" cy="503"/>
          </a:xfrm>
        </p:grpSpPr>
        <p:grpSp>
          <p:nvGrpSpPr>
            <p:cNvPr id="13331" name="Group 10"/>
            <p:cNvGrpSpPr>
              <a:grpSpLocks/>
            </p:cNvGrpSpPr>
            <p:nvPr/>
          </p:nvGrpSpPr>
          <p:grpSpPr bwMode="auto">
            <a:xfrm>
              <a:off x="4272" y="3249"/>
              <a:ext cx="1" cy="240"/>
              <a:chOff x="1008" y="2016"/>
              <a:chExt cx="0" cy="240"/>
            </a:xfrm>
          </p:grpSpPr>
          <p:sp>
            <p:nvSpPr>
              <p:cNvPr id="13335" name="Line 11"/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6" name="Line 12"/>
              <p:cNvSpPr>
                <a:spLocks noChangeShapeType="1"/>
              </p:cNvSpPr>
              <p:nvPr/>
            </p:nvSpPr>
            <p:spPr bwMode="auto">
              <a:xfrm>
                <a:off x="1008" y="211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7" name="Line 13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2" name="AutoShape 19"/>
            <p:cNvSpPr>
              <a:spLocks/>
            </p:cNvSpPr>
            <p:nvPr/>
          </p:nvSpPr>
          <p:spPr bwMode="auto">
            <a:xfrm rot="5400000">
              <a:off x="4560" y="2931"/>
              <a:ext cx="48" cy="624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charset="0"/>
              </a:endParaRPr>
            </a:p>
          </p:txBody>
        </p:sp>
        <p:sp>
          <p:nvSpPr>
            <p:cNvPr id="13333" name="Text Box 20"/>
            <p:cNvSpPr txBox="1">
              <a:spLocks noChangeArrowheads="1"/>
            </p:cNvSpPr>
            <p:nvPr/>
          </p:nvSpPr>
          <p:spPr bwMode="auto">
            <a:xfrm>
              <a:off x="4244" y="3216"/>
              <a:ext cx="769" cy="4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i="1">
                  <a:solidFill>
                    <a:srgbClr val="FF0066"/>
                  </a:solidFill>
                  <a:latin typeface="Arial" charset="0"/>
                </a:rPr>
                <a:t>4 học sinh</a:t>
              </a:r>
            </a:p>
          </p:txBody>
        </p:sp>
        <p:sp>
          <p:nvSpPr>
            <p:cNvPr id="13334" name="Line 35"/>
            <p:cNvSpPr>
              <a:spLocks noChangeShapeType="1"/>
            </p:cNvSpPr>
            <p:nvPr/>
          </p:nvSpPr>
          <p:spPr bwMode="auto">
            <a:xfrm>
              <a:off x="4272" y="312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2209800" y="3803650"/>
            <a:ext cx="5426075" cy="769938"/>
            <a:chOff x="1632" y="3936"/>
            <a:chExt cx="3418" cy="485"/>
          </a:xfrm>
        </p:grpSpPr>
        <p:sp>
          <p:nvSpPr>
            <p:cNvPr id="13325" name="Text Box 15"/>
            <p:cNvSpPr txBox="1">
              <a:spLocks noChangeArrowheads="1"/>
            </p:cNvSpPr>
            <p:nvPr/>
          </p:nvSpPr>
          <p:spPr bwMode="auto">
            <a:xfrm>
              <a:off x="1632" y="3936"/>
              <a:ext cx="960" cy="4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006600"/>
                  </a:solidFill>
                  <a:latin typeface="Arial" charset="0"/>
                </a:rPr>
                <a:t>Số HS trai:</a:t>
              </a:r>
            </a:p>
          </p:txBody>
        </p:sp>
        <p:sp>
          <p:nvSpPr>
            <p:cNvPr id="13326" name="Line 18"/>
            <p:cNvSpPr>
              <a:spLocks noChangeShapeType="1"/>
            </p:cNvSpPr>
            <p:nvPr/>
          </p:nvSpPr>
          <p:spPr bwMode="auto">
            <a:xfrm>
              <a:off x="5050" y="4149"/>
              <a:ext cx="0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Line 32"/>
            <p:cNvSpPr>
              <a:spLocks noChangeShapeType="1"/>
            </p:cNvSpPr>
            <p:nvPr/>
          </p:nvSpPr>
          <p:spPr bwMode="auto">
            <a:xfrm>
              <a:off x="2592" y="4080"/>
              <a:ext cx="18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33"/>
            <p:cNvSpPr>
              <a:spLocks noChangeShapeType="1"/>
            </p:cNvSpPr>
            <p:nvPr/>
          </p:nvSpPr>
          <p:spPr bwMode="auto">
            <a:xfrm>
              <a:off x="4410" y="4080"/>
              <a:ext cx="6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Line 34"/>
            <p:cNvSpPr>
              <a:spLocks noChangeShapeType="1"/>
            </p:cNvSpPr>
            <p:nvPr/>
          </p:nvSpPr>
          <p:spPr bwMode="auto">
            <a:xfrm>
              <a:off x="2592" y="403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36"/>
            <p:cNvSpPr>
              <a:spLocks noChangeShapeType="1"/>
            </p:cNvSpPr>
            <p:nvPr/>
          </p:nvSpPr>
          <p:spPr bwMode="auto">
            <a:xfrm>
              <a:off x="5034" y="403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323" name="Picture 46" descr="book_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252413"/>
            <a:ext cx="2438400" cy="119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Oval 47" descr="daisy_button_yellow_hb">
            <a:hlinkClick r:id="rId6" action="ppaction://hlinkpres?slideindex=15&amp;slidetitle=Slide 15"/>
          </p:cNvPr>
          <p:cNvSpPr>
            <a:spLocks noChangeArrowheads="1"/>
          </p:cNvSpPr>
          <p:nvPr/>
        </p:nvSpPr>
        <p:spPr bwMode="auto">
          <a:xfrm>
            <a:off x="8686800" y="5791200"/>
            <a:ext cx="836613" cy="777875"/>
          </a:xfrm>
          <a:prstGeom prst="ellipse">
            <a:avLst/>
          </a:prstGeom>
          <a:blipFill dpi="0" rotWithShape="0">
            <a:blip r:embed="rId7">
              <a:lum bright="-12000" contrast="3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3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13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13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1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1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repeatCount="3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3" presetClass="entr" presetSubtype="16" repeatCount="4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3416" grpId="0" animBg="1"/>
      <p:bldP spid="9134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4339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68344">
            <a:off x="428625" y="138113"/>
            <a:ext cx="1795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03" name="Text Box 3"/>
          <p:cNvSpPr txBox="1">
            <a:spLocks noChangeArrowheads="1"/>
          </p:cNvSpPr>
          <p:nvPr/>
        </p:nvSpPr>
        <p:spPr bwMode="auto">
          <a:xfrm>
            <a:off x="3733800" y="9906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 </a:t>
            </a:r>
          </a:p>
        </p:txBody>
      </p:sp>
      <p:sp>
        <p:nvSpPr>
          <p:cNvPr id="1024004" name="Text Box 4"/>
          <p:cNvSpPr txBox="1">
            <a:spLocks noChangeArrowheads="1"/>
          </p:cNvSpPr>
          <p:nvPr/>
        </p:nvSpPr>
        <p:spPr bwMode="auto">
          <a:xfrm>
            <a:off x="990600" y="4191000"/>
            <a:ext cx="8077200" cy="149542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 b="1">
              <a:solidFill>
                <a:srgbClr val="FFCC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CCFF"/>
                </a:solidFill>
                <a:latin typeface="Arial" charset="0"/>
              </a:rPr>
              <a:t>                                   </a:t>
            </a:r>
            <a:r>
              <a:rPr lang="en-US" sz="2600" b="1">
                <a:solidFill>
                  <a:srgbClr val="00FFFF"/>
                </a:solidFill>
                <a:latin typeface="Arial" charset="0"/>
              </a:rPr>
              <a:t>Đáp số:</a:t>
            </a:r>
            <a:r>
              <a:rPr lang="en-US" sz="2600" i="1">
                <a:solidFill>
                  <a:srgbClr val="FFCCFF"/>
                </a:solidFill>
                <a:latin typeface="Arial" charset="0"/>
              </a:rPr>
              <a:t>   </a:t>
            </a:r>
            <a:r>
              <a:rPr lang="en-US" sz="2600" i="1">
                <a:solidFill>
                  <a:srgbClr val="FFFF66"/>
                </a:solidFill>
                <a:latin typeface="Arial" charset="0"/>
              </a:rPr>
              <a:t>16 học sinh trai;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i="1">
                <a:solidFill>
                  <a:srgbClr val="FFFF66"/>
                </a:solidFill>
                <a:latin typeface="Arial" charset="0"/>
              </a:rPr>
              <a:t>                                             12 học sinh gái.</a:t>
            </a:r>
            <a:r>
              <a:rPr lang="en-US" sz="2600" i="1">
                <a:solidFill>
                  <a:schemeClr val="hlink"/>
                </a:solidFill>
                <a:latin typeface="Arial" charset="0"/>
              </a:rPr>
              <a:t> </a:t>
            </a:r>
            <a:endParaRPr lang="en-US" sz="2600" b="1" i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24005" name="Text Box 5"/>
          <p:cNvSpPr txBox="1">
            <a:spLocks noChangeArrowheads="1"/>
          </p:cNvSpPr>
          <p:nvPr/>
        </p:nvSpPr>
        <p:spPr bwMode="auto">
          <a:xfrm>
            <a:off x="990600" y="1981200"/>
            <a:ext cx="8077200" cy="2443163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Số học sinh trai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(28 + 4) : 2 = 16 (học sinh)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Số học sinh gái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16 - 4 = 12 (học sinh)</a:t>
            </a:r>
          </a:p>
        </p:txBody>
      </p:sp>
      <p:pic>
        <p:nvPicPr>
          <p:cNvPr id="1024006" name="Picture 6" descr="ty_170802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762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7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" y="5791200"/>
            <a:ext cx="970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209800" y="381000"/>
            <a:ext cx="17526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i="1" u="sng">
                <a:solidFill>
                  <a:srgbClr val="FF0066"/>
                </a:solidFill>
                <a:latin typeface="Arial" charset="0"/>
              </a:rPr>
              <a:t>BÀI 2:</a:t>
            </a:r>
          </a:p>
        </p:txBody>
      </p:sp>
      <p:sp>
        <p:nvSpPr>
          <p:cNvPr id="14346" name="Oval 10" descr="daisy_button_yellow_hb">
            <a:hlinkClick r:id="rId6" action="ppaction://hlinkpres?slideindex=16&amp;slidetitle=Slide 16"/>
          </p:cNvPr>
          <p:cNvSpPr>
            <a:spLocks noChangeArrowheads="1"/>
          </p:cNvSpPr>
          <p:nvPr/>
        </p:nvSpPr>
        <p:spPr bwMode="auto">
          <a:xfrm>
            <a:off x="9145588" y="5699125"/>
            <a:ext cx="608012" cy="549275"/>
          </a:xfrm>
          <a:prstGeom prst="ellipse">
            <a:avLst/>
          </a:prstGeom>
          <a:blipFill dpi="0" rotWithShape="0">
            <a:blip r:embed="rId7">
              <a:lum bright="-12000" contrast="3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0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2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240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40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0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48" presetID="23" presetClass="entr" presetSubtype="16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68344">
            <a:off x="428625" y="138113"/>
            <a:ext cx="1795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7619" name="Text Box 3"/>
          <p:cNvSpPr txBox="1">
            <a:spLocks noChangeArrowheads="1"/>
          </p:cNvSpPr>
          <p:nvPr/>
        </p:nvSpPr>
        <p:spPr bwMode="auto">
          <a:xfrm>
            <a:off x="3733800" y="9906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 </a:t>
            </a:r>
          </a:p>
        </p:txBody>
      </p:sp>
      <p:sp>
        <p:nvSpPr>
          <p:cNvPr id="1007621" name="Text Box 5"/>
          <p:cNvSpPr txBox="1">
            <a:spLocks noChangeArrowheads="1"/>
          </p:cNvSpPr>
          <p:nvPr/>
        </p:nvSpPr>
        <p:spPr bwMode="auto">
          <a:xfrm>
            <a:off x="990600" y="4191000"/>
            <a:ext cx="8077200" cy="149542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 b="1">
              <a:solidFill>
                <a:srgbClr val="FFCC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CCFF"/>
                </a:solidFill>
                <a:latin typeface="Arial" charset="0"/>
              </a:rPr>
              <a:t>                  </a:t>
            </a:r>
            <a:r>
              <a:rPr lang="en-US" sz="2600" b="1">
                <a:solidFill>
                  <a:srgbClr val="00FFFF"/>
                </a:solidFill>
                <a:latin typeface="Arial" charset="0"/>
              </a:rPr>
              <a:t>Đáp số:</a:t>
            </a:r>
            <a:r>
              <a:rPr lang="en-US" sz="2600" i="1">
                <a:solidFill>
                  <a:srgbClr val="FFCCFF"/>
                </a:solidFill>
                <a:latin typeface="Arial" charset="0"/>
              </a:rPr>
              <a:t>   </a:t>
            </a:r>
            <a:r>
              <a:rPr lang="en-US" sz="2600" i="1">
                <a:solidFill>
                  <a:srgbClr val="FFFF66"/>
                </a:solidFill>
                <a:latin typeface="Arial" charset="0"/>
              </a:rPr>
              <a:t>12 học sinh gái;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i="1">
                <a:solidFill>
                  <a:srgbClr val="FFFF66"/>
                </a:solidFill>
                <a:latin typeface="Arial" charset="0"/>
              </a:rPr>
              <a:t>                                16 học sinh trai.</a:t>
            </a:r>
            <a:r>
              <a:rPr lang="en-US" sz="2600" i="1">
                <a:solidFill>
                  <a:schemeClr val="hlink"/>
                </a:solidFill>
                <a:latin typeface="Arial" charset="0"/>
              </a:rPr>
              <a:t> </a:t>
            </a:r>
            <a:endParaRPr lang="en-US" sz="2600" b="1" i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07620" name="Text Box 4"/>
          <p:cNvSpPr txBox="1">
            <a:spLocks noChangeArrowheads="1"/>
          </p:cNvSpPr>
          <p:nvPr/>
        </p:nvSpPr>
        <p:spPr bwMode="auto">
          <a:xfrm>
            <a:off x="990600" y="1981200"/>
            <a:ext cx="8077200" cy="2443163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Số học sinh gái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(28 – 4) : 2 = 12 (học sinh)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Số học sinh trai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12 + 4 = 16 (học sinh)</a:t>
            </a:r>
          </a:p>
        </p:txBody>
      </p:sp>
      <p:pic>
        <p:nvPicPr>
          <p:cNvPr id="1007622" name="Picture 6" descr="ty_170802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762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25" y="5791200"/>
            <a:ext cx="970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362200" y="381000"/>
            <a:ext cx="17526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i="1" u="sng">
                <a:solidFill>
                  <a:srgbClr val="FF0066"/>
                </a:solidFill>
                <a:latin typeface="Arial" charset="0"/>
              </a:rPr>
              <a:t>BÀI 2: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7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07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07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7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07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7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07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7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7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53" presetID="23" presetClass="entr" presetSubtype="16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07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3">
            <a:hlinkClick r:id="rId4" action="ppaction://hlinkpres?slideindex=19&amp;slidetitle=Slide 19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568344">
            <a:off x="304800" y="-76200"/>
            <a:ext cx="1795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285" name="Text Box 5"/>
          <p:cNvSpPr txBox="1">
            <a:spLocks noChangeArrowheads="1"/>
          </p:cNvSpPr>
          <p:nvPr/>
        </p:nvSpPr>
        <p:spPr bwMode="auto">
          <a:xfrm>
            <a:off x="1295400" y="1460500"/>
            <a:ext cx="7772400" cy="1282700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9025" indent="-1089025" eaLnBrk="0" hangingPunct="0">
              <a:spcBef>
                <a:spcPct val="50000"/>
              </a:spcBef>
            </a:pPr>
            <a:r>
              <a:rPr lang="en-US" sz="2600" b="1" u="sng">
                <a:solidFill>
                  <a:srgbClr val="FF0000"/>
                </a:solidFill>
                <a:latin typeface="Arial" charset="0"/>
              </a:rPr>
              <a:t>Bài 3:</a:t>
            </a:r>
            <a:r>
              <a:rPr lang="en-US" sz="26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600">
                <a:solidFill>
                  <a:srgbClr val="FFFF66"/>
                </a:solidFill>
                <a:latin typeface="Arial" charset="0"/>
              </a:rPr>
              <a:t>Cả hai lớp 4A và 4B trồng </a:t>
            </a:r>
            <a:r>
              <a:rPr lang="vi-VN" sz="2600">
                <a:solidFill>
                  <a:srgbClr val="FFFF66"/>
                </a:solidFill>
                <a:latin typeface="Arial" charset="0"/>
              </a:rPr>
              <a:t>đư</a:t>
            </a:r>
            <a:r>
              <a:rPr lang="en-US" sz="2600">
                <a:solidFill>
                  <a:srgbClr val="FFFF66"/>
                </a:solidFill>
                <a:latin typeface="Arial" charset="0"/>
              </a:rPr>
              <a:t>ợc 600 cây. Lớp 4A trồng </a:t>
            </a:r>
            <a:r>
              <a:rPr lang="vi-VN" sz="2600">
                <a:solidFill>
                  <a:srgbClr val="FFFF66"/>
                </a:solidFill>
                <a:latin typeface="Arial" charset="0"/>
              </a:rPr>
              <a:t>đư</a:t>
            </a:r>
            <a:r>
              <a:rPr lang="en-US" sz="2600">
                <a:solidFill>
                  <a:srgbClr val="FFFF66"/>
                </a:solidFill>
                <a:latin typeface="Arial" charset="0"/>
              </a:rPr>
              <a:t>ợc ít h</a:t>
            </a:r>
            <a:r>
              <a:rPr lang="vi-VN" sz="2600">
                <a:solidFill>
                  <a:srgbClr val="FFFF66"/>
                </a:solidFill>
                <a:latin typeface="Arial" charset="0"/>
              </a:rPr>
              <a:t>ơ</a:t>
            </a:r>
            <a:r>
              <a:rPr lang="en-US" sz="2600">
                <a:solidFill>
                  <a:srgbClr val="FFFF66"/>
                </a:solidFill>
                <a:latin typeface="Arial" charset="0"/>
              </a:rPr>
              <a:t>n lớp 4B là 50 cây. Hỏi mỗi lớp trồng </a:t>
            </a:r>
            <a:r>
              <a:rPr lang="vi-VN" sz="2600">
                <a:solidFill>
                  <a:srgbClr val="FFFF66"/>
                </a:solidFill>
                <a:latin typeface="Arial" charset="0"/>
              </a:rPr>
              <a:t>đư</a:t>
            </a:r>
            <a:r>
              <a:rPr lang="en-US" sz="2600">
                <a:solidFill>
                  <a:srgbClr val="FFFF66"/>
                </a:solidFill>
                <a:latin typeface="Arial" charset="0"/>
              </a:rPr>
              <a:t>ợc bao nhiêu cây?</a:t>
            </a:r>
            <a:endParaRPr lang="en-US" sz="2600" b="1">
              <a:solidFill>
                <a:srgbClr val="FFCCFF"/>
              </a:solidFill>
              <a:latin typeface="Arial" charset="0"/>
            </a:endParaRPr>
          </a:p>
        </p:txBody>
      </p:sp>
      <p:pic>
        <p:nvPicPr>
          <p:cNvPr id="993287" name="Picture 7" descr="j030125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0" y="3492500"/>
            <a:ext cx="2206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8153400" y="3352800"/>
            <a:ext cx="1219200" cy="1219200"/>
            <a:chOff x="5136" y="2064"/>
            <a:chExt cx="768" cy="768"/>
          </a:xfrm>
        </p:grpSpPr>
        <p:sp>
          <p:nvSpPr>
            <p:cNvPr id="16419" name="AutoShape 36"/>
            <p:cNvSpPr>
              <a:spLocks/>
            </p:cNvSpPr>
            <p:nvPr/>
          </p:nvSpPr>
          <p:spPr bwMode="auto">
            <a:xfrm>
              <a:off x="5136" y="2064"/>
              <a:ext cx="49" cy="768"/>
            </a:xfrm>
            <a:prstGeom prst="rightBrace">
              <a:avLst>
                <a:gd name="adj1" fmla="val 130612"/>
                <a:gd name="adj2" fmla="val 50000"/>
              </a:avLst>
            </a:prstGeom>
            <a:noFill/>
            <a:ln w="22225">
              <a:solidFill>
                <a:srgbClr val="00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20" name="Text Box 37"/>
            <p:cNvSpPr txBox="1">
              <a:spLocks noChangeArrowheads="1"/>
            </p:cNvSpPr>
            <p:nvPr/>
          </p:nvSpPr>
          <p:spPr bwMode="auto">
            <a:xfrm>
              <a:off x="5184" y="2322"/>
              <a:ext cx="720" cy="25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600 cây</a:t>
              </a:r>
            </a:p>
          </p:txBody>
        </p:sp>
      </p:grpSp>
      <p:sp>
        <p:nvSpPr>
          <p:cNvPr id="993318" name="Text Box 38"/>
          <p:cNvSpPr txBox="1">
            <a:spLocks noChangeArrowheads="1"/>
          </p:cNvSpPr>
          <p:nvPr/>
        </p:nvSpPr>
        <p:spPr bwMode="auto">
          <a:xfrm>
            <a:off x="1295400" y="2897188"/>
            <a:ext cx="2057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 u="sng">
                <a:solidFill>
                  <a:srgbClr val="0066FF"/>
                </a:solidFill>
                <a:latin typeface="Arial" charset="0"/>
              </a:rPr>
              <a:t>Tóm tắt: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038600" y="3168650"/>
            <a:ext cx="3886200" cy="428625"/>
            <a:chOff x="2592" y="1728"/>
            <a:chExt cx="2448" cy="270"/>
          </a:xfrm>
        </p:grpSpPr>
        <p:sp>
          <p:nvSpPr>
            <p:cNvPr id="16417" name="AutoShape 21"/>
            <p:cNvSpPr>
              <a:spLocks/>
            </p:cNvSpPr>
            <p:nvPr/>
          </p:nvSpPr>
          <p:spPr bwMode="auto">
            <a:xfrm rot="-5400000">
              <a:off x="3792" y="750"/>
              <a:ext cx="48" cy="2448"/>
            </a:xfrm>
            <a:prstGeom prst="rightBracket">
              <a:avLst>
                <a:gd name="adj" fmla="val 425000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18" name="Text Box 40"/>
            <p:cNvSpPr txBox="1">
              <a:spLocks noChangeArrowheads="1"/>
            </p:cNvSpPr>
            <p:nvPr/>
          </p:nvSpPr>
          <p:spPr bwMode="auto">
            <a:xfrm>
              <a:off x="3360" y="1728"/>
              <a:ext cx="854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 cây</a:t>
              </a:r>
            </a:p>
          </p:txBody>
        </p:sp>
      </p:grpSp>
      <p:grpSp>
        <p:nvGrpSpPr>
          <p:cNvPr id="4" name="Group 61"/>
          <p:cNvGrpSpPr>
            <a:grpSpLocks/>
          </p:cNvGrpSpPr>
          <p:nvPr/>
        </p:nvGrpSpPr>
        <p:grpSpPr bwMode="auto">
          <a:xfrm>
            <a:off x="4038600" y="4373563"/>
            <a:ext cx="2895600" cy="414337"/>
            <a:chOff x="2592" y="3216"/>
            <a:chExt cx="1824" cy="261"/>
          </a:xfrm>
        </p:grpSpPr>
        <p:sp>
          <p:nvSpPr>
            <p:cNvPr id="16415" name="AutoShape 29"/>
            <p:cNvSpPr>
              <a:spLocks/>
            </p:cNvSpPr>
            <p:nvPr/>
          </p:nvSpPr>
          <p:spPr bwMode="auto">
            <a:xfrm rot="5400000">
              <a:off x="3480" y="2328"/>
              <a:ext cx="48" cy="1824"/>
            </a:xfrm>
            <a:prstGeom prst="rightBracket">
              <a:avLst>
                <a:gd name="adj" fmla="val 316667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6416" name="Text Box 31"/>
            <p:cNvSpPr txBox="1">
              <a:spLocks noChangeArrowheads="1"/>
            </p:cNvSpPr>
            <p:nvPr/>
          </p:nvSpPr>
          <p:spPr bwMode="auto">
            <a:xfrm>
              <a:off x="2976" y="3227"/>
              <a:ext cx="959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 cây</a:t>
              </a:r>
            </a:p>
          </p:txBody>
        </p:sp>
      </p:grpSp>
      <p:grpSp>
        <p:nvGrpSpPr>
          <p:cNvPr id="5" name="Group 58"/>
          <p:cNvGrpSpPr>
            <a:grpSpLocks/>
          </p:cNvGrpSpPr>
          <p:nvPr/>
        </p:nvGrpSpPr>
        <p:grpSpPr bwMode="auto">
          <a:xfrm>
            <a:off x="2640013" y="4064000"/>
            <a:ext cx="4294187" cy="427038"/>
            <a:chOff x="1711" y="2535"/>
            <a:chExt cx="2705" cy="269"/>
          </a:xfrm>
        </p:grpSpPr>
        <p:sp>
          <p:nvSpPr>
            <p:cNvPr id="16411" name="Text Box 30"/>
            <p:cNvSpPr txBox="1">
              <a:spLocks noChangeArrowheads="1"/>
            </p:cNvSpPr>
            <p:nvPr/>
          </p:nvSpPr>
          <p:spPr bwMode="auto">
            <a:xfrm>
              <a:off x="1711" y="2535"/>
              <a:ext cx="911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006600"/>
                  </a:solidFill>
                  <a:latin typeface="Arial" charset="0"/>
                </a:rPr>
                <a:t>Lớp 4A:</a:t>
              </a:r>
            </a:p>
          </p:txBody>
        </p:sp>
        <p:sp>
          <p:nvSpPr>
            <p:cNvPr id="16412" name="Line 26"/>
            <p:cNvSpPr>
              <a:spLocks noChangeShapeType="1"/>
            </p:cNvSpPr>
            <p:nvPr/>
          </p:nvSpPr>
          <p:spPr bwMode="auto">
            <a:xfrm>
              <a:off x="2592" y="2688"/>
              <a:ext cx="18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3" name="Line 46"/>
            <p:cNvSpPr>
              <a:spLocks noChangeShapeType="1"/>
            </p:cNvSpPr>
            <p:nvPr/>
          </p:nvSpPr>
          <p:spPr bwMode="auto">
            <a:xfrm>
              <a:off x="4416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14" name="Line 47"/>
            <p:cNvSpPr>
              <a:spLocks noChangeShapeType="1"/>
            </p:cNvSpPr>
            <p:nvPr/>
          </p:nvSpPr>
          <p:spPr bwMode="auto">
            <a:xfrm>
              <a:off x="2592" y="2640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64"/>
          <p:cNvGrpSpPr>
            <a:grpSpLocks/>
          </p:cNvGrpSpPr>
          <p:nvPr/>
        </p:nvGrpSpPr>
        <p:grpSpPr bwMode="auto">
          <a:xfrm>
            <a:off x="6934200" y="3582988"/>
            <a:ext cx="1009650" cy="646112"/>
            <a:chOff x="4884" y="3003"/>
            <a:chExt cx="636" cy="407"/>
          </a:xfrm>
        </p:grpSpPr>
        <p:grpSp>
          <p:nvGrpSpPr>
            <p:cNvPr id="16403" name="Group 59"/>
            <p:cNvGrpSpPr>
              <a:grpSpLocks/>
            </p:cNvGrpSpPr>
            <p:nvPr/>
          </p:nvGrpSpPr>
          <p:grpSpPr bwMode="auto">
            <a:xfrm>
              <a:off x="4886" y="3093"/>
              <a:ext cx="634" cy="317"/>
              <a:chOff x="4416" y="3525"/>
              <a:chExt cx="634" cy="317"/>
            </a:xfrm>
          </p:grpSpPr>
          <p:grpSp>
            <p:nvGrpSpPr>
              <p:cNvPr id="16405" name="Group 9"/>
              <p:cNvGrpSpPr>
                <a:grpSpLocks/>
              </p:cNvGrpSpPr>
              <p:nvPr/>
            </p:nvGrpSpPr>
            <p:grpSpPr bwMode="auto">
              <a:xfrm>
                <a:off x="4416" y="3564"/>
                <a:ext cx="1" cy="240"/>
                <a:chOff x="1008" y="2016"/>
                <a:chExt cx="0" cy="240"/>
              </a:xfrm>
            </p:grpSpPr>
            <p:sp>
              <p:nvSpPr>
                <p:cNvPr id="16408" name="Line 10"/>
                <p:cNvSpPr>
                  <a:spLocks noChangeShapeType="1"/>
                </p:cNvSpPr>
                <p:nvPr/>
              </p:nvSpPr>
              <p:spPr bwMode="auto">
                <a:xfrm>
                  <a:off x="1008" y="2016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9" name="Line 11"/>
                <p:cNvSpPr>
                  <a:spLocks noChangeShapeType="1"/>
                </p:cNvSpPr>
                <p:nvPr/>
              </p:nvSpPr>
              <p:spPr bwMode="auto">
                <a:xfrm>
                  <a:off x="1008" y="2112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0" name="Line 12"/>
                <p:cNvSpPr>
                  <a:spLocks noChangeShapeType="1"/>
                </p:cNvSpPr>
                <p:nvPr/>
              </p:nvSpPr>
              <p:spPr bwMode="auto">
                <a:xfrm>
                  <a:off x="1008" y="2208"/>
                  <a:ext cx="0" cy="48"/>
                </a:xfrm>
                <a:prstGeom prst="line">
                  <a:avLst/>
                </a:prstGeom>
                <a:noFill/>
                <a:ln w="952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06" name="AutoShape 33"/>
              <p:cNvSpPr>
                <a:spLocks/>
              </p:cNvSpPr>
              <p:nvPr/>
            </p:nvSpPr>
            <p:spPr bwMode="auto">
              <a:xfrm rot="5400000">
                <a:off x="4704" y="3237"/>
                <a:ext cx="48" cy="624"/>
              </a:xfrm>
              <a:prstGeom prst="rightBrace">
                <a:avLst>
                  <a:gd name="adj1" fmla="val 108333"/>
                  <a:gd name="adj2" fmla="val 50000"/>
                </a:avLst>
              </a:pr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16407" name="Text Box 34"/>
              <p:cNvSpPr txBox="1">
                <a:spLocks noChangeArrowheads="1"/>
              </p:cNvSpPr>
              <p:nvPr/>
            </p:nvSpPr>
            <p:spPr bwMode="auto">
              <a:xfrm>
                <a:off x="4473" y="3609"/>
                <a:ext cx="577" cy="2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0066"/>
                    </a:solidFill>
                    <a:latin typeface="Arial" charset="0"/>
                  </a:rPr>
                  <a:t>50 cây</a:t>
                </a:r>
              </a:p>
            </p:txBody>
          </p:sp>
        </p:grpSp>
        <p:sp>
          <p:nvSpPr>
            <p:cNvPr id="16404" name="Line 51"/>
            <p:cNvSpPr>
              <a:spLocks noChangeShapeType="1"/>
            </p:cNvSpPr>
            <p:nvPr/>
          </p:nvSpPr>
          <p:spPr bwMode="auto">
            <a:xfrm>
              <a:off x="4884" y="3003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3"/>
          <p:cNvGrpSpPr>
            <a:grpSpLocks/>
          </p:cNvGrpSpPr>
          <p:nvPr/>
        </p:nvGrpSpPr>
        <p:grpSpPr bwMode="auto">
          <a:xfrm>
            <a:off x="2667000" y="3430588"/>
            <a:ext cx="5287963" cy="427037"/>
            <a:chOff x="1728" y="2064"/>
            <a:chExt cx="3331" cy="269"/>
          </a:xfrm>
        </p:grpSpPr>
        <p:sp>
          <p:nvSpPr>
            <p:cNvPr id="16397" name="Text Box 22"/>
            <p:cNvSpPr txBox="1">
              <a:spLocks noChangeArrowheads="1"/>
            </p:cNvSpPr>
            <p:nvPr/>
          </p:nvSpPr>
          <p:spPr bwMode="auto">
            <a:xfrm>
              <a:off x="1728" y="2064"/>
              <a:ext cx="912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006600"/>
                  </a:solidFill>
                  <a:latin typeface="Arial" charset="0"/>
                </a:rPr>
                <a:t>Lớp 4B:</a:t>
              </a:r>
            </a:p>
          </p:txBody>
        </p:sp>
        <p:sp>
          <p:nvSpPr>
            <p:cNvPr id="16398" name="Line 17"/>
            <p:cNvSpPr>
              <a:spLocks noChangeShapeType="1"/>
            </p:cNvSpPr>
            <p:nvPr/>
          </p:nvSpPr>
          <p:spPr bwMode="auto">
            <a:xfrm>
              <a:off x="5059" y="2258"/>
              <a:ext cx="0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9" name="Line 15"/>
            <p:cNvSpPr>
              <a:spLocks noChangeShapeType="1"/>
            </p:cNvSpPr>
            <p:nvPr/>
          </p:nvSpPr>
          <p:spPr bwMode="auto">
            <a:xfrm>
              <a:off x="2601" y="2210"/>
              <a:ext cx="18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0" name="Line 19"/>
            <p:cNvSpPr>
              <a:spLocks noChangeShapeType="1"/>
            </p:cNvSpPr>
            <p:nvPr/>
          </p:nvSpPr>
          <p:spPr bwMode="auto">
            <a:xfrm>
              <a:off x="4419" y="2210"/>
              <a:ext cx="6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1" name="Line 49"/>
            <p:cNvSpPr>
              <a:spLocks noChangeShapeType="1"/>
            </p:cNvSpPr>
            <p:nvPr/>
          </p:nvSpPr>
          <p:spPr bwMode="auto">
            <a:xfrm>
              <a:off x="2601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02" name="Line 53"/>
            <p:cNvSpPr>
              <a:spLocks noChangeShapeType="1"/>
            </p:cNvSpPr>
            <p:nvPr/>
          </p:nvSpPr>
          <p:spPr bwMode="auto">
            <a:xfrm>
              <a:off x="5043" y="2162"/>
              <a:ext cx="0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396" name="Oval 69" descr="daisy_button_yellow_hb">
            <a:hlinkClick r:id="rId4" action="ppaction://hlinkpres?slideindex=18&amp;slidetitle=Slide 18"/>
          </p:cNvPr>
          <p:cNvSpPr>
            <a:spLocks noChangeArrowheads="1"/>
          </p:cNvSpPr>
          <p:nvPr/>
        </p:nvSpPr>
        <p:spPr bwMode="auto">
          <a:xfrm>
            <a:off x="8991600" y="228600"/>
            <a:ext cx="684213" cy="685800"/>
          </a:xfrm>
          <a:prstGeom prst="ellipse">
            <a:avLst/>
          </a:prstGeom>
          <a:blipFill dpi="0" rotWithShape="0">
            <a:blip r:embed="rId7">
              <a:lum bright="-12000" contrast="3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85" decel="100000"/>
                                        <p:tgtEl>
                                          <p:spTgt spid="993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385" decel="100000"/>
                                        <p:tgtEl>
                                          <p:spTgt spid="9932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932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99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93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99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93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99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99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99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3" presetClass="entr" presetSubtype="16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10" presetClass="entr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285" grpId="0" animBg="1"/>
      <p:bldP spid="9933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68344">
            <a:off x="304800" y="138113"/>
            <a:ext cx="1795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9668" name="Text Box 4"/>
          <p:cNvSpPr txBox="1">
            <a:spLocks noChangeArrowheads="1"/>
          </p:cNvSpPr>
          <p:nvPr/>
        </p:nvSpPr>
        <p:spPr bwMode="auto">
          <a:xfrm>
            <a:off x="990600" y="4295775"/>
            <a:ext cx="8077200" cy="1495425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 b="1">
              <a:solidFill>
                <a:srgbClr val="FFCC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CCFF"/>
                </a:solidFill>
                <a:latin typeface="Arial" charset="0"/>
              </a:rPr>
              <a:t>                  </a:t>
            </a:r>
            <a:r>
              <a:rPr lang="en-US" sz="2600" b="1">
                <a:solidFill>
                  <a:srgbClr val="00FFFF"/>
                </a:solidFill>
                <a:latin typeface="Arial" charset="0"/>
              </a:rPr>
              <a:t>Đáp số:</a:t>
            </a:r>
            <a:r>
              <a:rPr lang="en-US" sz="2600" i="1">
                <a:solidFill>
                  <a:srgbClr val="FFCCFF"/>
                </a:solidFill>
                <a:latin typeface="Arial" charset="0"/>
              </a:rPr>
              <a:t>   </a:t>
            </a:r>
            <a:r>
              <a:rPr lang="en-US" sz="2600" i="1">
                <a:solidFill>
                  <a:srgbClr val="FFFF66"/>
                </a:solidFill>
                <a:latin typeface="Arial" charset="0"/>
              </a:rPr>
              <a:t>12 học sinh gái;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i="1">
                <a:solidFill>
                  <a:srgbClr val="FFFF66"/>
                </a:solidFill>
                <a:latin typeface="Arial" charset="0"/>
              </a:rPr>
              <a:t>                                16 học sinh trai.</a:t>
            </a:r>
            <a:r>
              <a:rPr lang="en-US" sz="2600" i="1">
                <a:solidFill>
                  <a:schemeClr val="hlink"/>
                </a:solidFill>
                <a:latin typeface="Arial" charset="0"/>
              </a:rPr>
              <a:t> </a:t>
            </a:r>
            <a:endParaRPr lang="en-US" sz="2600" b="1" i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09669" name="Text Box 5"/>
          <p:cNvSpPr txBox="1">
            <a:spLocks noChangeArrowheads="1"/>
          </p:cNvSpPr>
          <p:nvPr/>
        </p:nvSpPr>
        <p:spPr bwMode="auto">
          <a:xfrm>
            <a:off x="990600" y="2085975"/>
            <a:ext cx="8077200" cy="2443163"/>
          </a:xfrm>
          <a:prstGeom prst="rect">
            <a:avLst/>
          </a:prstGeom>
          <a:solidFill>
            <a:srgbClr val="0000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Lớp 4A trồng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ợc số cây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99FF"/>
                </a:solidFill>
                <a:latin typeface="Arial" charset="0"/>
              </a:rPr>
              <a:t>(28 – 4) : 2 = 12 (học sinh)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Lớp 4B trồng </a:t>
            </a:r>
            <a:r>
              <a:rPr lang="vi-VN" sz="2800">
                <a:latin typeface="Arial" charset="0"/>
              </a:rPr>
              <a:t>đư</a:t>
            </a:r>
            <a:r>
              <a:rPr lang="en-US" sz="2800">
                <a:latin typeface="Arial" charset="0"/>
              </a:rPr>
              <a:t>ợc số cây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99FF"/>
                </a:solidFill>
                <a:latin typeface="Arial" charset="0"/>
              </a:rPr>
              <a:t>12 + 4 = 16 (học sinh)</a:t>
            </a:r>
          </a:p>
        </p:txBody>
      </p:sp>
      <p:pic>
        <p:nvPicPr>
          <p:cNvPr id="1009670" name="Picture 6" descr="ty_170802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3048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" y="5791200"/>
            <a:ext cx="970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2057400" y="304800"/>
            <a:ext cx="17526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i="1" u="sng">
                <a:solidFill>
                  <a:srgbClr val="FF0066"/>
                </a:solidFill>
                <a:latin typeface="Arial" charset="0"/>
              </a:rPr>
              <a:t>BÀI 3:</a:t>
            </a:r>
          </a:p>
        </p:txBody>
      </p:sp>
      <p:sp>
        <p:nvSpPr>
          <p:cNvPr id="1009674" name="Text Box 10"/>
          <p:cNvSpPr txBox="1">
            <a:spLocks noChangeArrowheads="1"/>
          </p:cNvSpPr>
          <p:nvPr/>
        </p:nvSpPr>
        <p:spPr bwMode="auto">
          <a:xfrm>
            <a:off x="4038600" y="9144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 </a:t>
            </a:r>
          </a:p>
        </p:txBody>
      </p:sp>
      <p:sp>
        <p:nvSpPr>
          <p:cNvPr id="17417" name="Oval 11" descr="daisy_button_yellow_hb">
            <a:hlinkClick r:id="rId6" action="ppaction://hlinkpres?slideindex=19&amp;slidetitle=Slide 19"/>
          </p:cNvPr>
          <p:cNvSpPr>
            <a:spLocks noChangeArrowheads="1"/>
          </p:cNvSpPr>
          <p:nvPr/>
        </p:nvSpPr>
        <p:spPr bwMode="auto">
          <a:xfrm>
            <a:off x="9067800" y="5638800"/>
            <a:ext cx="684213" cy="685800"/>
          </a:xfrm>
          <a:prstGeom prst="ellipse">
            <a:avLst/>
          </a:prstGeom>
          <a:blipFill dpi="0" rotWithShape="0">
            <a:blip r:embed="rId7">
              <a:lum bright="-12000" contrast="3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9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0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0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09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0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0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9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0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0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09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9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3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0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09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45" presetID="23" presetClass="entr" presetSubtype="16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0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09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68344">
            <a:off x="428625" y="138113"/>
            <a:ext cx="1795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1715" name="Text Box 3"/>
          <p:cNvSpPr txBox="1">
            <a:spLocks noChangeArrowheads="1"/>
          </p:cNvSpPr>
          <p:nvPr/>
        </p:nvSpPr>
        <p:spPr bwMode="auto">
          <a:xfrm>
            <a:off x="4038600" y="9144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 </a:t>
            </a:r>
          </a:p>
        </p:txBody>
      </p:sp>
      <p:sp>
        <p:nvSpPr>
          <p:cNvPr id="1011716" name="Text Box 4"/>
          <p:cNvSpPr txBox="1">
            <a:spLocks noChangeArrowheads="1"/>
          </p:cNvSpPr>
          <p:nvPr/>
        </p:nvSpPr>
        <p:spPr bwMode="auto">
          <a:xfrm>
            <a:off x="990600" y="4191000"/>
            <a:ext cx="8077200" cy="1495425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 b="1">
              <a:solidFill>
                <a:srgbClr val="FFCC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CCFF"/>
                </a:solidFill>
                <a:latin typeface="Arial" charset="0"/>
              </a:rPr>
              <a:t>                  </a:t>
            </a:r>
            <a:r>
              <a:rPr lang="en-US" sz="2600" b="1">
                <a:solidFill>
                  <a:srgbClr val="00FFFF"/>
                </a:solidFill>
                <a:latin typeface="Arial" charset="0"/>
              </a:rPr>
              <a:t>Đáp số:</a:t>
            </a:r>
            <a:r>
              <a:rPr lang="en-US" sz="2600" i="1">
                <a:solidFill>
                  <a:srgbClr val="FFCCFF"/>
                </a:solidFill>
                <a:latin typeface="Arial" charset="0"/>
              </a:rPr>
              <a:t> </a:t>
            </a:r>
            <a:r>
              <a:rPr lang="en-US" sz="2600" i="1">
                <a:solidFill>
                  <a:srgbClr val="FFFF66"/>
                </a:solidFill>
                <a:latin typeface="Arial" charset="0"/>
              </a:rPr>
              <a:t>16 học sinh trai;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i="1">
                <a:solidFill>
                  <a:srgbClr val="FFFF66"/>
                </a:solidFill>
                <a:latin typeface="Arial" charset="0"/>
              </a:rPr>
              <a:t>                            12 học sinh gái.</a:t>
            </a:r>
          </a:p>
        </p:txBody>
      </p:sp>
      <p:sp>
        <p:nvSpPr>
          <p:cNvPr id="1011717" name="Text Box 5"/>
          <p:cNvSpPr txBox="1">
            <a:spLocks noChangeArrowheads="1"/>
          </p:cNvSpPr>
          <p:nvPr/>
        </p:nvSpPr>
        <p:spPr bwMode="auto">
          <a:xfrm>
            <a:off x="990600" y="2057400"/>
            <a:ext cx="8077200" cy="2443163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Số học sinh trai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99FF"/>
                </a:solidFill>
                <a:latin typeface="Arial" charset="0"/>
              </a:rPr>
              <a:t>(28 + 4) : 2 = 16 (học sinh)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Số học sinh gái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99FF"/>
                </a:solidFill>
                <a:latin typeface="Arial" charset="0"/>
              </a:rPr>
              <a:t>16 - 4 = 12 (học sinh)</a:t>
            </a:r>
          </a:p>
        </p:txBody>
      </p:sp>
      <p:pic>
        <p:nvPicPr>
          <p:cNvPr id="1011718" name="Picture 6" descr="ty_170802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05800" y="762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" y="5867400"/>
            <a:ext cx="970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2438400" y="228600"/>
            <a:ext cx="17526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i="1" u="sng">
                <a:solidFill>
                  <a:srgbClr val="FF0066"/>
                </a:solidFill>
                <a:latin typeface="Arial" charset="0"/>
              </a:rPr>
              <a:t>BÀI 3: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1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1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1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1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1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1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117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1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1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11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5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1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1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57" presetID="23" presetClass="entr" presetSubtype="16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11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68344">
            <a:off x="412750" y="73025"/>
            <a:ext cx="15240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9428" name="Text Box 4"/>
          <p:cNvSpPr txBox="1">
            <a:spLocks noChangeArrowheads="1"/>
          </p:cNvSpPr>
          <p:nvPr/>
        </p:nvSpPr>
        <p:spPr bwMode="auto">
          <a:xfrm>
            <a:off x="1143000" y="1219200"/>
            <a:ext cx="7772400" cy="2100263"/>
          </a:xfrm>
          <a:prstGeom prst="rect">
            <a:avLst/>
          </a:prstGeom>
          <a:solidFill>
            <a:srgbClr val="0033CC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8738" eaLnBrk="0" hangingPunct="0">
              <a:spcBef>
                <a:spcPct val="50000"/>
              </a:spcBef>
            </a:pPr>
            <a:r>
              <a:rPr lang="en-US" sz="3800" b="1" u="sng">
                <a:solidFill>
                  <a:srgbClr val="FF0000"/>
                </a:solidFill>
                <a:latin typeface="Arial" charset="0"/>
              </a:rPr>
              <a:t>Bài 4:</a:t>
            </a:r>
            <a:r>
              <a:rPr lang="en-US" sz="38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800">
                <a:solidFill>
                  <a:srgbClr val="66FF33"/>
                </a:solidFill>
                <a:latin typeface="Arial" charset="0"/>
              </a:rPr>
              <a:t>Tính nhẩm:</a:t>
            </a:r>
            <a:r>
              <a:rPr lang="en-US" sz="3800">
                <a:solidFill>
                  <a:srgbClr val="FFCCFF"/>
                </a:solidFill>
                <a:latin typeface="Arial" charset="0"/>
              </a:rPr>
              <a:t> </a:t>
            </a:r>
          </a:p>
          <a:p>
            <a:pPr marL="58738" algn="ctr" eaLnBrk="0" hangingPunct="0">
              <a:spcBef>
                <a:spcPct val="50000"/>
              </a:spcBef>
            </a:pPr>
            <a:r>
              <a:rPr lang="en-US" sz="3400" b="1" i="1">
                <a:solidFill>
                  <a:srgbClr val="FFCCFF"/>
                </a:solidFill>
                <a:latin typeface="Arial" charset="0"/>
              </a:rPr>
              <a:t>Tổng của hai số bằng 8, hiệu của chúng cũng bằng 8. Tìm hai số </a:t>
            </a:r>
            <a:r>
              <a:rPr lang="vi-VN" sz="3400" b="1" i="1">
                <a:solidFill>
                  <a:srgbClr val="FFCCFF"/>
                </a:solidFill>
                <a:latin typeface="Arial" charset="0"/>
              </a:rPr>
              <a:t>đ</a:t>
            </a:r>
            <a:r>
              <a:rPr lang="en-US" sz="3400" b="1" i="1">
                <a:solidFill>
                  <a:srgbClr val="FFCCFF"/>
                </a:solidFill>
                <a:latin typeface="Arial" charset="0"/>
              </a:rPr>
              <a:t>ó ?</a:t>
            </a:r>
          </a:p>
          <a:p>
            <a:pPr marL="58738" algn="ctr" eaLnBrk="0" hangingPunct="0">
              <a:spcBef>
                <a:spcPct val="50000"/>
              </a:spcBef>
            </a:pPr>
            <a:endParaRPr lang="en-US" sz="500" b="1" i="1">
              <a:solidFill>
                <a:srgbClr val="FFCCFF"/>
              </a:solidFill>
              <a:latin typeface="Arial" charset="0"/>
            </a:endParaRP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3886200" y="4757738"/>
            <a:ext cx="4191000" cy="1930400"/>
            <a:chOff x="2496" y="2720"/>
            <a:chExt cx="2640" cy="1216"/>
          </a:xfrm>
        </p:grpSpPr>
        <p:sp>
          <p:nvSpPr>
            <p:cNvPr id="19464" name="Text Box 39"/>
            <p:cNvSpPr txBox="1">
              <a:spLocks noChangeArrowheads="1"/>
            </p:cNvSpPr>
            <p:nvPr/>
          </p:nvSpPr>
          <p:spPr bwMode="auto">
            <a:xfrm>
              <a:off x="2496" y="2720"/>
              <a:ext cx="2640" cy="640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46175" indent="-1146175" eaLnBrk="0" hangingPunct="0">
                <a:spcBef>
                  <a:spcPct val="50000"/>
                </a:spcBef>
              </a:pPr>
              <a:r>
                <a:rPr lang="en-US" sz="3000" b="1" i="1">
                  <a:solidFill>
                    <a:srgbClr val="FF0000"/>
                  </a:solidFill>
                  <a:latin typeface="Arial" charset="0"/>
                </a:rPr>
                <a:t>a)</a:t>
              </a:r>
              <a:r>
                <a:rPr lang="en-US" sz="3000" b="1" i="1">
                  <a:solidFill>
                    <a:schemeClr val="hlink"/>
                  </a:solidFill>
                  <a:latin typeface="Arial" charset="0"/>
                </a:rPr>
                <a:t>  Số lớn là 7, số bé là 1</a:t>
              </a:r>
            </a:p>
          </p:txBody>
        </p:sp>
        <p:sp>
          <p:nvSpPr>
            <p:cNvPr id="19465" name="Text Box 40"/>
            <p:cNvSpPr txBox="1">
              <a:spLocks noChangeArrowheads="1"/>
            </p:cNvSpPr>
            <p:nvPr/>
          </p:nvSpPr>
          <p:spPr bwMode="auto">
            <a:xfrm>
              <a:off x="2496" y="3296"/>
              <a:ext cx="2640" cy="640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46175" indent="-1146175" eaLnBrk="0" hangingPunct="0">
                <a:spcBef>
                  <a:spcPct val="50000"/>
                </a:spcBef>
              </a:pPr>
              <a:r>
                <a:rPr lang="en-US" sz="3000" b="1" i="1">
                  <a:solidFill>
                    <a:srgbClr val="FF0000"/>
                  </a:solidFill>
                  <a:latin typeface="Arial" charset="0"/>
                </a:rPr>
                <a:t>b)</a:t>
              </a:r>
              <a:r>
                <a:rPr lang="en-US" sz="3000" b="1" i="1">
                  <a:solidFill>
                    <a:schemeClr val="hlink"/>
                  </a:solidFill>
                  <a:latin typeface="Arial" charset="0"/>
                </a:rPr>
                <a:t>  Số lớn là 8, số bé là 0</a:t>
              </a:r>
            </a:p>
          </p:txBody>
        </p:sp>
      </p:grpSp>
      <p:sp>
        <p:nvSpPr>
          <p:cNvPr id="999472" name="Oval 48" descr="daisy_button_yellow_hb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14600" y="4724400"/>
            <a:ext cx="685800" cy="625475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  <p:sp>
        <p:nvSpPr>
          <p:cNvPr id="999473" name="Oval 49" descr="daisy_button_yellow_hb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28888" y="5621338"/>
            <a:ext cx="685800" cy="625475"/>
          </a:xfrm>
          <a:prstGeom prst="ellipse">
            <a:avLst/>
          </a:prstGeom>
          <a:blipFill dpi="0" rotWithShape="0">
            <a:blip r:embed="rId5">
              <a:lum bright="-12000" contrast="3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  <p:sp>
        <p:nvSpPr>
          <p:cNvPr id="999474" name="Text Box 50"/>
          <p:cNvSpPr txBox="1">
            <a:spLocks noChangeArrowheads="1"/>
          </p:cNvSpPr>
          <p:nvPr/>
        </p:nvSpPr>
        <p:spPr bwMode="auto">
          <a:xfrm>
            <a:off x="1371600" y="3611563"/>
            <a:ext cx="7543800" cy="1077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CC"/>
                </a:solidFill>
                <a:latin typeface="Arial" charset="0"/>
              </a:rPr>
              <a:t>*Trong hai đáp án sau, đáp án nào đúng 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99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99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9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9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472" grpId="0" animBg="1"/>
      <p:bldP spid="999473" grpId="0" animBg="1"/>
      <p:bldP spid="9994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1001486" name="Nguoi thay - Cam l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9" name="Picture 7" descr="anh d 1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696765">
            <a:off x="3124200" y="1676400"/>
            <a:ext cx="360362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80" name="Picture 8" descr="29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228600"/>
            <a:ext cx="59404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1481" name="Rectangle 9"/>
          <p:cNvSpPr>
            <a:spLocks noChangeArrowheads="1"/>
          </p:cNvSpPr>
          <p:nvPr/>
        </p:nvSpPr>
        <p:spPr bwMode="auto">
          <a:xfrm>
            <a:off x="1905000" y="2514600"/>
            <a:ext cx="6248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/>
          <a:lstStyle/>
          <a:p>
            <a:pPr algn="ctr">
              <a:defRPr/>
            </a:pP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CHÂN THÀNH CẢM </a:t>
            </a:r>
            <a:r>
              <a:rPr lang="vi-VN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Ơ</a:t>
            </a: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N </a:t>
            </a:r>
            <a:b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</a:br>
            <a:r>
              <a:rPr 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CÁC THẦY CÔ GIÁO VÀ CÁC EM 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01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01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01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01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69664" fill="hold"/>
                                        <p:tgtEl>
                                          <p:spTgt spid="10014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148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896" name="Picture 688" descr="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819400"/>
            <a:ext cx="3352800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897" name="Picture 689" descr="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1336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0899" name="WordArt 691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95600" y="914400"/>
            <a:ext cx="3983038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Bạn sai rồi !</a:t>
            </a:r>
          </a:p>
        </p:txBody>
      </p:sp>
      <p:sp>
        <p:nvSpPr>
          <p:cNvPr id="21509" name="Rectangle 692"/>
          <p:cNvSpPr>
            <a:spLocks noChangeArrowheads="1"/>
          </p:cNvSpPr>
          <p:nvPr/>
        </p:nvSpPr>
        <p:spPr bwMode="auto">
          <a:xfrm>
            <a:off x="762000" y="5562600"/>
            <a:ext cx="8610600" cy="228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0" name="Oval 693"/>
          <p:cNvSpPr>
            <a:spLocks noChangeArrowheads="1"/>
          </p:cNvSpPr>
          <p:nvPr/>
        </p:nvSpPr>
        <p:spPr bwMode="auto">
          <a:xfrm>
            <a:off x="1828800" y="57912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1" name="Oval 694"/>
          <p:cNvSpPr>
            <a:spLocks noChangeArrowheads="1"/>
          </p:cNvSpPr>
          <p:nvPr/>
        </p:nvSpPr>
        <p:spPr bwMode="auto">
          <a:xfrm>
            <a:off x="7543800" y="5791200"/>
            <a:ext cx="685800" cy="685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21512" name="Oval 695" descr="daisy_button_yellow_hb">
            <a:hlinkClick r:id="rId6" action="ppaction://hlinkpres?slideindex=19&amp;slidetitle=Slide 19"/>
          </p:cNvPr>
          <p:cNvSpPr>
            <a:spLocks noChangeArrowheads="1"/>
          </p:cNvSpPr>
          <p:nvPr/>
        </p:nvSpPr>
        <p:spPr bwMode="auto">
          <a:xfrm>
            <a:off x="4495800" y="5791200"/>
            <a:ext cx="762000" cy="762000"/>
          </a:xfrm>
          <a:prstGeom prst="ellipse">
            <a:avLst/>
          </a:prstGeom>
          <a:blipFill dpi="0" rotWithShape="0">
            <a:blip r:embed="rId7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350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mph" presetSubtype="0" accel="50000" decel="50000" autoRev="1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3508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899" grpId="0" animBg="1"/>
      <p:bldP spid="35089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72200" y="2909888"/>
            <a:ext cx="1588" cy="533400"/>
            <a:chOff x="4014" y="2784"/>
            <a:chExt cx="1" cy="336"/>
          </a:xfrm>
        </p:grpSpPr>
        <p:grpSp>
          <p:nvGrpSpPr>
            <p:cNvPr id="4129" name="Group 3"/>
            <p:cNvGrpSpPr>
              <a:grpSpLocks/>
            </p:cNvGrpSpPr>
            <p:nvPr/>
          </p:nvGrpSpPr>
          <p:grpSpPr bwMode="auto">
            <a:xfrm>
              <a:off x="4014" y="2880"/>
              <a:ext cx="1" cy="240"/>
              <a:chOff x="1008" y="2016"/>
              <a:chExt cx="0" cy="240"/>
            </a:xfrm>
          </p:grpSpPr>
          <p:sp>
            <p:nvSpPr>
              <p:cNvPr id="4131" name="Line 4"/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Line 5"/>
              <p:cNvSpPr>
                <a:spLocks noChangeShapeType="1"/>
              </p:cNvSpPr>
              <p:nvPr/>
            </p:nvSpPr>
            <p:spPr bwMode="auto">
              <a:xfrm>
                <a:off x="1008" y="211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" name="Line 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30" name="Line 7"/>
            <p:cNvSpPr>
              <a:spLocks noChangeShapeType="1"/>
            </p:cNvSpPr>
            <p:nvPr/>
          </p:nvSpPr>
          <p:spPr bwMode="auto">
            <a:xfrm>
              <a:off x="4014" y="2784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1905000" y="2665413"/>
            <a:ext cx="5243513" cy="427037"/>
            <a:chOff x="1392" y="2783"/>
            <a:chExt cx="3303" cy="269"/>
          </a:xfrm>
        </p:grpSpPr>
        <p:sp>
          <p:nvSpPr>
            <p:cNvPr id="4124" name="Line 9"/>
            <p:cNvSpPr>
              <a:spLocks noChangeShapeType="1"/>
            </p:cNvSpPr>
            <p:nvPr/>
          </p:nvSpPr>
          <p:spPr bwMode="auto">
            <a:xfrm>
              <a:off x="2248" y="2956"/>
              <a:ext cx="18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10"/>
            <p:cNvSpPr>
              <a:spLocks noChangeShapeType="1"/>
            </p:cNvSpPr>
            <p:nvPr/>
          </p:nvSpPr>
          <p:spPr bwMode="auto">
            <a:xfrm>
              <a:off x="2248" y="2928"/>
              <a:ext cx="0" cy="4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13"/>
            <p:cNvSpPr>
              <a:spLocks noChangeShapeType="1"/>
            </p:cNvSpPr>
            <p:nvPr/>
          </p:nvSpPr>
          <p:spPr bwMode="auto">
            <a:xfrm>
              <a:off x="4068" y="2955"/>
              <a:ext cx="6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" name="Line 14"/>
            <p:cNvSpPr>
              <a:spLocks noChangeShapeType="1"/>
            </p:cNvSpPr>
            <p:nvPr/>
          </p:nvSpPr>
          <p:spPr bwMode="auto">
            <a:xfrm>
              <a:off x="4695" y="2928"/>
              <a:ext cx="0" cy="48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" name="Text Box 16"/>
            <p:cNvSpPr txBox="1">
              <a:spLocks noChangeArrowheads="1"/>
            </p:cNvSpPr>
            <p:nvPr/>
          </p:nvSpPr>
          <p:spPr bwMode="auto">
            <a:xfrm>
              <a:off x="1392" y="2783"/>
              <a:ext cx="912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Số lớn: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3276600" y="2419350"/>
            <a:ext cx="3886200" cy="457200"/>
            <a:chOff x="2256" y="2160"/>
            <a:chExt cx="2448" cy="288"/>
          </a:xfrm>
        </p:grpSpPr>
        <p:sp>
          <p:nvSpPr>
            <p:cNvPr id="4122" name="AutoShape 15"/>
            <p:cNvSpPr>
              <a:spLocks/>
            </p:cNvSpPr>
            <p:nvPr/>
          </p:nvSpPr>
          <p:spPr bwMode="auto">
            <a:xfrm rot="-5400000">
              <a:off x="3456" y="1200"/>
              <a:ext cx="48" cy="2448"/>
            </a:xfrm>
            <a:prstGeom prst="rightBracket">
              <a:avLst>
                <a:gd name="adj" fmla="val 425000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23" name="Text Box 17"/>
            <p:cNvSpPr txBox="1">
              <a:spLocks noChangeArrowheads="1"/>
            </p:cNvSpPr>
            <p:nvPr/>
          </p:nvSpPr>
          <p:spPr bwMode="auto">
            <a:xfrm>
              <a:off x="3418" y="2160"/>
              <a:ext cx="1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1905000" y="3276600"/>
            <a:ext cx="4267200" cy="427038"/>
            <a:chOff x="1392" y="3168"/>
            <a:chExt cx="2688" cy="269"/>
          </a:xfrm>
        </p:grpSpPr>
        <p:grpSp>
          <p:nvGrpSpPr>
            <p:cNvPr id="4117" name="Group 19"/>
            <p:cNvGrpSpPr>
              <a:grpSpLocks/>
            </p:cNvGrpSpPr>
            <p:nvPr/>
          </p:nvGrpSpPr>
          <p:grpSpPr bwMode="auto">
            <a:xfrm>
              <a:off x="2256" y="3312"/>
              <a:ext cx="1824" cy="50"/>
              <a:chOff x="1584" y="1554"/>
              <a:chExt cx="1824" cy="50"/>
            </a:xfrm>
          </p:grpSpPr>
          <p:sp>
            <p:nvSpPr>
              <p:cNvPr id="4119" name="Line 20"/>
              <p:cNvSpPr>
                <a:spLocks noChangeShapeType="1"/>
              </p:cNvSpPr>
              <p:nvPr/>
            </p:nvSpPr>
            <p:spPr bwMode="auto">
              <a:xfrm>
                <a:off x="1584" y="1584"/>
                <a:ext cx="182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Line 21"/>
              <p:cNvSpPr>
                <a:spLocks noChangeShapeType="1"/>
              </p:cNvSpPr>
              <p:nvPr/>
            </p:nvSpPr>
            <p:spPr bwMode="auto">
              <a:xfrm>
                <a:off x="1584" y="1556"/>
                <a:ext cx="0" cy="4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Line 22"/>
              <p:cNvSpPr>
                <a:spLocks noChangeShapeType="1"/>
              </p:cNvSpPr>
              <p:nvPr/>
            </p:nvSpPr>
            <p:spPr bwMode="auto">
              <a:xfrm>
                <a:off x="3408" y="1554"/>
                <a:ext cx="0" cy="48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8" name="Text Box 24"/>
            <p:cNvSpPr txBox="1">
              <a:spLocks noChangeArrowheads="1"/>
            </p:cNvSpPr>
            <p:nvPr/>
          </p:nvSpPr>
          <p:spPr bwMode="auto">
            <a:xfrm>
              <a:off x="1392" y="3168"/>
              <a:ext cx="911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Số bé:</a:t>
              </a: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6172200" y="2971800"/>
            <a:ext cx="990600" cy="381000"/>
            <a:chOff x="4014" y="2928"/>
            <a:chExt cx="624" cy="240"/>
          </a:xfrm>
        </p:grpSpPr>
        <p:sp>
          <p:nvSpPr>
            <p:cNvPr id="4115" name="AutoShape 27"/>
            <p:cNvSpPr>
              <a:spLocks/>
            </p:cNvSpPr>
            <p:nvPr/>
          </p:nvSpPr>
          <p:spPr bwMode="auto">
            <a:xfrm rot="5400000">
              <a:off x="4302" y="2640"/>
              <a:ext cx="48" cy="624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16" name="Text Box 28"/>
            <p:cNvSpPr txBox="1">
              <a:spLocks noChangeArrowheads="1"/>
            </p:cNvSpPr>
            <p:nvPr/>
          </p:nvSpPr>
          <p:spPr bwMode="auto">
            <a:xfrm>
              <a:off x="4176" y="2937"/>
              <a:ext cx="2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7439025" y="2728913"/>
            <a:ext cx="485775" cy="1066800"/>
            <a:chOff x="4782" y="2688"/>
            <a:chExt cx="306" cy="672"/>
          </a:xfrm>
        </p:grpSpPr>
        <p:sp>
          <p:nvSpPr>
            <p:cNvPr id="4113" name="AutoShape 30"/>
            <p:cNvSpPr>
              <a:spLocks/>
            </p:cNvSpPr>
            <p:nvPr/>
          </p:nvSpPr>
          <p:spPr bwMode="auto">
            <a:xfrm>
              <a:off x="4782" y="2688"/>
              <a:ext cx="49" cy="672"/>
            </a:xfrm>
            <a:prstGeom prst="rightBrace">
              <a:avLst>
                <a:gd name="adj1" fmla="val 114286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14" name="Text Box 31"/>
            <p:cNvSpPr txBox="1">
              <a:spLocks noChangeArrowheads="1"/>
            </p:cNvSpPr>
            <p:nvPr/>
          </p:nvSpPr>
          <p:spPr bwMode="auto">
            <a:xfrm>
              <a:off x="4800" y="2900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70</a:t>
              </a:r>
            </a:p>
          </p:txBody>
        </p:sp>
      </p:grpSp>
      <p:sp>
        <p:nvSpPr>
          <p:cNvPr id="1017888" name="Text Box 32"/>
          <p:cNvSpPr txBox="1">
            <a:spLocks noChangeArrowheads="1"/>
          </p:cNvSpPr>
          <p:nvPr/>
        </p:nvSpPr>
        <p:spPr bwMode="auto">
          <a:xfrm>
            <a:off x="228600" y="561975"/>
            <a:ext cx="9448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rgbClr val="00FF00"/>
                </a:solidFill>
                <a:latin typeface="Arial" charset="0"/>
              </a:rPr>
              <a:t>TÌM HAI SỐ KHI BIẾT TỔNG VÀ HIỆU CỦA HAI SỐ ĐÓ</a:t>
            </a:r>
          </a:p>
        </p:txBody>
      </p:sp>
      <p:sp>
        <p:nvSpPr>
          <p:cNvPr id="1017889" name="Text Box 33"/>
          <p:cNvSpPr txBox="1">
            <a:spLocks noChangeArrowheads="1"/>
          </p:cNvSpPr>
          <p:nvPr/>
        </p:nvSpPr>
        <p:spPr bwMode="auto">
          <a:xfrm>
            <a:off x="3200400" y="60325"/>
            <a:ext cx="2819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 u="sng">
                <a:solidFill>
                  <a:srgbClr val="FF0066"/>
                </a:solidFill>
                <a:latin typeface="Arial" charset="0"/>
              </a:rPr>
              <a:t>TOÁN</a:t>
            </a:r>
          </a:p>
        </p:txBody>
      </p:sp>
      <p:sp>
        <p:nvSpPr>
          <p:cNvPr id="1017891" name="Text Box 35"/>
          <p:cNvSpPr txBox="1">
            <a:spLocks noChangeArrowheads="1"/>
          </p:cNvSpPr>
          <p:nvPr/>
        </p:nvSpPr>
        <p:spPr bwMode="auto">
          <a:xfrm>
            <a:off x="533400" y="2133600"/>
            <a:ext cx="2057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 u="sng">
                <a:solidFill>
                  <a:srgbClr val="00FF00"/>
                </a:solidFill>
                <a:latin typeface="Arial" charset="0"/>
              </a:rPr>
              <a:t>Tóm tắt:</a:t>
            </a:r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3262313" y="3609975"/>
            <a:ext cx="2895600" cy="396875"/>
            <a:chOff x="1584" y="3936"/>
            <a:chExt cx="1824" cy="250"/>
          </a:xfrm>
        </p:grpSpPr>
        <p:sp>
          <p:nvSpPr>
            <p:cNvPr id="4111" name="AutoShape 23"/>
            <p:cNvSpPr>
              <a:spLocks/>
            </p:cNvSpPr>
            <p:nvPr/>
          </p:nvSpPr>
          <p:spPr bwMode="auto">
            <a:xfrm rot="5400000">
              <a:off x="2472" y="3048"/>
              <a:ext cx="48" cy="1824"/>
            </a:xfrm>
            <a:prstGeom prst="rightBracket">
              <a:avLst>
                <a:gd name="adj" fmla="val 316667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4112" name="Text Box 36"/>
            <p:cNvSpPr txBox="1">
              <a:spLocks noChangeArrowheads="1"/>
            </p:cNvSpPr>
            <p:nvPr/>
          </p:nvSpPr>
          <p:spPr bwMode="auto">
            <a:xfrm>
              <a:off x="2304" y="3936"/>
              <a:ext cx="19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</a:t>
              </a:r>
            </a:p>
          </p:txBody>
        </p:sp>
      </p:grpSp>
      <p:sp>
        <p:nvSpPr>
          <p:cNvPr id="1017893" name="Text Box 37"/>
          <p:cNvSpPr txBox="1">
            <a:spLocks noChangeArrowheads="1"/>
          </p:cNvSpPr>
          <p:nvPr/>
        </p:nvSpPr>
        <p:spPr bwMode="auto">
          <a:xfrm>
            <a:off x="5119688" y="2422525"/>
            <a:ext cx="303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?</a:t>
            </a:r>
          </a:p>
        </p:txBody>
      </p:sp>
      <p:sp>
        <p:nvSpPr>
          <p:cNvPr id="1017881" name="Text Box 25"/>
          <p:cNvSpPr txBox="1">
            <a:spLocks noChangeArrowheads="1"/>
          </p:cNvSpPr>
          <p:nvPr/>
        </p:nvSpPr>
        <p:spPr bwMode="auto">
          <a:xfrm>
            <a:off x="4405313" y="3609975"/>
            <a:ext cx="3032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FF00"/>
                </a:solidFill>
                <a:latin typeface="Arial" charset="0"/>
              </a:rPr>
              <a:t>?</a:t>
            </a:r>
          </a:p>
        </p:txBody>
      </p:sp>
      <p:sp>
        <p:nvSpPr>
          <p:cNvPr id="1017900" name="Text Box 44"/>
          <p:cNvSpPr txBox="1">
            <a:spLocks noChangeArrowheads="1"/>
          </p:cNvSpPr>
          <p:nvPr/>
        </p:nvSpPr>
        <p:spPr bwMode="auto">
          <a:xfrm>
            <a:off x="914400" y="1219200"/>
            <a:ext cx="8154988" cy="1246188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500" b="1" u="sng">
              <a:solidFill>
                <a:srgbClr val="FF0000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  <a:latin typeface="Arial" charset="0"/>
              </a:rPr>
              <a:t>Bài toán:</a:t>
            </a:r>
            <a:r>
              <a:rPr lang="en-US" sz="22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Tổng của hai số là 70. Hiệu của hai số là 10. Tìm hai số </a:t>
            </a:r>
            <a:r>
              <a:rPr lang="vi-VN" sz="2200">
                <a:solidFill>
                  <a:srgbClr val="FFCCFF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ó.</a:t>
            </a:r>
          </a:p>
          <a:p>
            <a:pPr algn="ctr" eaLnBrk="0" hangingPunct="0">
              <a:spcBef>
                <a:spcPct val="50000"/>
              </a:spcBef>
            </a:pPr>
            <a:endParaRPr lang="en-US" sz="1000" b="1">
              <a:solidFill>
                <a:srgbClr val="FFCCFF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178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178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178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79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79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1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1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repeatCount="5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4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0" presetClass="entr" presetSubtype="0" repeatCount="indefinit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1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repeatCount="indefinit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1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88" grpId="0"/>
      <p:bldP spid="1017889" grpId="0"/>
      <p:bldP spid="1017891" grpId="0"/>
      <p:bldP spid="1017893" grpId="0"/>
      <p:bldP spid="1017881" grpId="0"/>
      <p:bldP spid="10179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914400" y="304800"/>
            <a:ext cx="7842250" cy="2514600"/>
          </a:xfrm>
          <a:prstGeom prst="cloudCallout">
            <a:avLst>
              <a:gd name="adj1" fmla="val 1208"/>
              <a:gd name="adj2" fmla="val 73421"/>
            </a:avLst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>
              <a:latin typeface="Arial" charset="0"/>
            </a:endParaRPr>
          </a:p>
        </p:txBody>
      </p:sp>
      <p:sp>
        <p:nvSpPr>
          <p:cNvPr id="995331" name="WordArt 3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95600" y="914400"/>
            <a:ext cx="3983038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mừng chiến thắng!</a:t>
            </a:r>
          </a:p>
        </p:txBody>
      </p:sp>
      <p:pic>
        <p:nvPicPr>
          <p:cNvPr id="22532" name="Picture 5" descr="cmc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581400"/>
            <a:ext cx="35814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5350" name="Text Box 22"/>
          <p:cNvSpPr txBox="1">
            <a:spLocks noChangeArrowheads="1"/>
          </p:cNvSpPr>
          <p:nvPr/>
        </p:nvSpPr>
        <p:spPr bwMode="auto">
          <a:xfrm>
            <a:off x="609600" y="2544763"/>
            <a:ext cx="906780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>
                <a:solidFill>
                  <a:srgbClr val="FF66CC"/>
                </a:solidFill>
                <a:latin typeface="Arial" charset="0"/>
              </a:rPr>
              <a:t>Phần thưởng của bạn là một tràng pháo tay !</a:t>
            </a:r>
          </a:p>
        </p:txBody>
      </p:sp>
      <p:sp>
        <p:nvSpPr>
          <p:cNvPr id="22534" name="Oval 23" descr="daisy_button_yellow_hb">
            <a:hlinkClick r:id="rId5" action="ppaction://hlinkpres?slideindex=19&amp;slidetitle=Slide 19"/>
          </p:cNvPr>
          <p:cNvSpPr>
            <a:spLocks noChangeArrowheads="1"/>
          </p:cNvSpPr>
          <p:nvPr/>
        </p:nvSpPr>
        <p:spPr bwMode="auto">
          <a:xfrm>
            <a:off x="1905000" y="1295400"/>
            <a:ext cx="608013" cy="549275"/>
          </a:xfrm>
          <a:prstGeom prst="ellipse">
            <a:avLst/>
          </a:prstGeom>
          <a:blipFill dpi="0" rotWithShape="0">
            <a:blip r:embed="rId6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50000" decel="50000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95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9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5331" grpId="0" animBg="1"/>
      <p:bldP spid="9953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615113" y="2665413"/>
            <a:ext cx="1587" cy="533400"/>
            <a:chOff x="4014" y="2784"/>
            <a:chExt cx="1" cy="336"/>
          </a:xfrm>
        </p:grpSpPr>
        <p:grpSp>
          <p:nvGrpSpPr>
            <p:cNvPr id="5155" name="Group 3"/>
            <p:cNvGrpSpPr>
              <a:grpSpLocks/>
            </p:cNvGrpSpPr>
            <p:nvPr/>
          </p:nvGrpSpPr>
          <p:grpSpPr bwMode="auto">
            <a:xfrm>
              <a:off x="4014" y="2880"/>
              <a:ext cx="1" cy="240"/>
              <a:chOff x="1008" y="2016"/>
              <a:chExt cx="0" cy="240"/>
            </a:xfrm>
          </p:grpSpPr>
          <p:sp>
            <p:nvSpPr>
              <p:cNvPr id="5157" name="Line 4"/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8" name="Line 5"/>
              <p:cNvSpPr>
                <a:spLocks noChangeShapeType="1"/>
              </p:cNvSpPr>
              <p:nvPr/>
            </p:nvSpPr>
            <p:spPr bwMode="auto">
              <a:xfrm>
                <a:off x="1008" y="211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9" name="Line 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56" name="Line 7"/>
            <p:cNvSpPr>
              <a:spLocks noChangeShapeType="1"/>
            </p:cNvSpPr>
            <p:nvPr/>
          </p:nvSpPr>
          <p:spPr bwMode="auto">
            <a:xfrm>
              <a:off x="4014" y="2784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Line 9"/>
          <p:cNvSpPr>
            <a:spLocks noChangeShapeType="1"/>
          </p:cNvSpPr>
          <p:nvPr/>
        </p:nvSpPr>
        <p:spPr bwMode="auto">
          <a:xfrm>
            <a:off x="3719513" y="2695575"/>
            <a:ext cx="2895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Line 10"/>
          <p:cNvSpPr>
            <a:spLocks noChangeShapeType="1"/>
          </p:cNvSpPr>
          <p:nvPr/>
        </p:nvSpPr>
        <p:spPr bwMode="auto">
          <a:xfrm>
            <a:off x="3721100" y="2652713"/>
            <a:ext cx="0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3721100" y="2560638"/>
            <a:ext cx="3886200" cy="200025"/>
            <a:chOff x="2344" y="1479"/>
            <a:chExt cx="2448" cy="126"/>
          </a:xfrm>
        </p:grpSpPr>
        <p:sp>
          <p:nvSpPr>
            <p:cNvPr id="5153" name="Line 11"/>
            <p:cNvSpPr>
              <a:spLocks noChangeShapeType="1"/>
            </p:cNvSpPr>
            <p:nvPr/>
          </p:nvSpPr>
          <p:spPr bwMode="auto">
            <a:xfrm>
              <a:off x="4792" y="1557"/>
              <a:ext cx="0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AutoShape 15"/>
            <p:cNvSpPr>
              <a:spLocks/>
            </p:cNvSpPr>
            <p:nvPr/>
          </p:nvSpPr>
          <p:spPr bwMode="auto">
            <a:xfrm rot="-5400000">
              <a:off x="3544" y="279"/>
              <a:ext cx="48" cy="2448"/>
            </a:xfrm>
            <a:prstGeom prst="rightBracket">
              <a:avLst>
                <a:gd name="adj" fmla="val 425000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5126" name="Text Box 16"/>
          <p:cNvSpPr txBox="1">
            <a:spLocks noChangeArrowheads="1"/>
          </p:cNvSpPr>
          <p:nvPr/>
        </p:nvSpPr>
        <p:spPr bwMode="auto">
          <a:xfrm>
            <a:off x="2362200" y="2466975"/>
            <a:ext cx="14478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Số lớn:</a:t>
            </a:r>
          </a:p>
        </p:txBody>
      </p:sp>
      <p:sp>
        <p:nvSpPr>
          <p:cNvPr id="976913" name="Text Box 17"/>
          <p:cNvSpPr txBox="1">
            <a:spLocks noChangeArrowheads="1"/>
          </p:cNvSpPr>
          <p:nvPr/>
        </p:nvSpPr>
        <p:spPr bwMode="auto">
          <a:xfrm>
            <a:off x="5562600" y="2193925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grpSp>
        <p:nvGrpSpPr>
          <p:cNvPr id="5128" name="Group 18"/>
          <p:cNvGrpSpPr>
            <a:grpSpLocks/>
          </p:cNvGrpSpPr>
          <p:nvPr/>
        </p:nvGrpSpPr>
        <p:grpSpPr bwMode="auto">
          <a:xfrm>
            <a:off x="2366963" y="3030538"/>
            <a:ext cx="4233862" cy="703262"/>
            <a:chOff x="1347" y="3023"/>
            <a:chExt cx="2667" cy="443"/>
          </a:xfrm>
        </p:grpSpPr>
        <p:grpSp>
          <p:nvGrpSpPr>
            <p:cNvPr id="5146" name="Group 19"/>
            <p:cNvGrpSpPr>
              <a:grpSpLocks/>
            </p:cNvGrpSpPr>
            <p:nvPr/>
          </p:nvGrpSpPr>
          <p:grpSpPr bwMode="auto">
            <a:xfrm>
              <a:off x="2190" y="3150"/>
              <a:ext cx="1824" cy="50"/>
              <a:chOff x="1584" y="1554"/>
              <a:chExt cx="1824" cy="50"/>
            </a:xfrm>
          </p:grpSpPr>
          <p:sp>
            <p:nvSpPr>
              <p:cNvPr id="5150" name="Line 20"/>
              <p:cNvSpPr>
                <a:spLocks noChangeShapeType="1"/>
              </p:cNvSpPr>
              <p:nvPr/>
            </p:nvSpPr>
            <p:spPr bwMode="auto">
              <a:xfrm>
                <a:off x="1584" y="1584"/>
                <a:ext cx="182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1" name="Line 21"/>
              <p:cNvSpPr>
                <a:spLocks noChangeShapeType="1"/>
              </p:cNvSpPr>
              <p:nvPr/>
            </p:nvSpPr>
            <p:spPr bwMode="auto">
              <a:xfrm>
                <a:off x="1584" y="155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2" name="Line 22"/>
              <p:cNvSpPr>
                <a:spLocks noChangeShapeType="1"/>
              </p:cNvSpPr>
              <p:nvPr/>
            </p:nvSpPr>
            <p:spPr bwMode="auto">
              <a:xfrm>
                <a:off x="3408" y="1554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47" name="AutoShape 23"/>
            <p:cNvSpPr>
              <a:spLocks/>
            </p:cNvSpPr>
            <p:nvPr/>
          </p:nvSpPr>
          <p:spPr bwMode="auto">
            <a:xfrm rot="5400000">
              <a:off x="3078" y="2328"/>
              <a:ext cx="48" cy="1824"/>
            </a:xfrm>
            <a:prstGeom prst="rightBracket">
              <a:avLst>
                <a:gd name="adj" fmla="val 316667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5148" name="Text Box 24"/>
            <p:cNvSpPr txBox="1">
              <a:spLocks noChangeArrowheads="1"/>
            </p:cNvSpPr>
            <p:nvPr/>
          </p:nvSpPr>
          <p:spPr bwMode="auto">
            <a:xfrm>
              <a:off x="1347" y="3023"/>
              <a:ext cx="911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Số bé:</a:t>
              </a:r>
            </a:p>
          </p:txBody>
        </p:sp>
        <p:sp>
          <p:nvSpPr>
            <p:cNvPr id="5149" name="Text Box 25"/>
            <p:cNvSpPr txBox="1">
              <a:spLocks noChangeArrowheads="1"/>
            </p:cNvSpPr>
            <p:nvPr/>
          </p:nvSpPr>
          <p:spPr bwMode="auto">
            <a:xfrm>
              <a:off x="2959" y="3216"/>
              <a:ext cx="19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600825" y="2665413"/>
            <a:ext cx="1006475" cy="487362"/>
            <a:chOff x="4158" y="1547"/>
            <a:chExt cx="634" cy="307"/>
          </a:xfrm>
        </p:grpSpPr>
        <p:grpSp>
          <p:nvGrpSpPr>
            <p:cNvPr id="5140" name="Group 12"/>
            <p:cNvGrpSpPr>
              <a:grpSpLocks/>
            </p:cNvGrpSpPr>
            <p:nvPr/>
          </p:nvGrpSpPr>
          <p:grpSpPr bwMode="auto">
            <a:xfrm>
              <a:off x="4168" y="1547"/>
              <a:ext cx="624" cy="48"/>
              <a:chOff x="3408" y="1278"/>
              <a:chExt cx="624" cy="48"/>
            </a:xfrm>
          </p:grpSpPr>
          <p:sp>
            <p:nvSpPr>
              <p:cNvPr id="5144" name="Line 13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5" name="Line 14"/>
              <p:cNvSpPr>
                <a:spLocks noChangeShapeType="1"/>
              </p:cNvSpPr>
              <p:nvPr/>
            </p:nvSpPr>
            <p:spPr bwMode="auto">
              <a:xfrm>
                <a:off x="4032" y="1278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41" name="Group 26"/>
            <p:cNvGrpSpPr>
              <a:grpSpLocks/>
            </p:cNvGrpSpPr>
            <p:nvPr/>
          </p:nvGrpSpPr>
          <p:grpSpPr bwMode="auto">
            <a:xfrm>
              <a:off x="4158" y="1614"/>
              <a:ext cx="624" cy="240"/>
              <a:chOff x="4014" y="2928"/>
              <a:chExt cx="624" cy="240"/>
            </a:xfrm>
          </p:grpSpPr>
          <p:sp>
            <p:nvSpPr>
              <p:cNvPr id="5142" name="AutoShape 27"/>
              <p:cNvSpPr>
                <a:spLocks/>
              </p:cNvSpPr>
              <p:nvPr/>
            </p:nvSpPr>
            <p:spPr bwMode="auto">
              <a:xfrm rot="5400000">
                <a:off x="4302" y="2640"/>
                <a:ext cx="48" cy="624"/>
              </a:xfrm>
              <a:prstGeom prst="rightBrace">
                <a:avLst>
                  <a:gd name="adj1" fmla="val 108333"/>
                  <a:gd name="adj2" fmla="val 50000"/>
                </a:avLst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5143" name="Text Box 28"/>
              <p:cNvSpPr txBox="1">
                <a:spLocks noChangeArrowheads="1"/>
              </p:cNvSpPr>
              <p:nvPr/>
            </p:nvSpPr>
            <p:spPr bwMode="auto">
              <a:xfrm>
                <a:off x="4176" y="2937"/>
                <a:ext cx="289" cy="2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b="1">
                    <a:solidFill>
                      <a:srgbClr val="FF0000"/>
                    </a:solidFill>
                    <a:latin typeface="Arial" charset="0"/>
                  </a:rPr>
                  <a:t>10</a:t>
                </a:r>
              </a:p>
            </p:txBody>
          </p:sp>
        </p:grpSp>
      </p:grpSp>
      <p:grpSp>
        <p:nvGrpSpPr>
          <p:cNvPr id="5130" name="Group 29"/>
          <p:cNvGrpSpPr>
            <a:grpSpLocks/>
          </p:cNvGrpSpPr>
          <p:nvPr/>
        </p:nvGrpSpPr>
        <p:grpSpPr bwMode="auto">
          <a:xfrm>
            <a:off x="7772400" y="2422525"/>
            <a:ext cx="485775" cy="1066800"/>
            <a:chOff x="4782" y="2688"/>
            <a:chExt cx="306" cy="672"/>
          </a:xfrm>
        </p:grpSpPr>
        <p:sp>
          <p:nvSpPr>
            <p:cNvPr id="5138" name="AutoShape 30"/>
            <p:cNvSpPr>
              <a:spLocks/>
            </p:cNvSpPr>
            <p:nvPr/>
          </p:nvSpPr>
          <p:spPr bwMode="auto">
            <a:xfrm>
              <a:off x="4782" y="2688"/>
              <a:ext cx="49" cy="672"/>
            </a:xfrm>
            <a:prstGeom prst="rightBrace">
              <a:avLst>
                <a:gd name="adj1" fmla="val 114286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5139" name="Text Box 31"/>
            <p:cNvSpPr txBox="1">
              <a:spLocks noChangeArrowheads="1"/>
            </p:cNvSpPr>
            <p:nvPr/>
          </p:nvSpPr>
          <p:spPr bwMode="auto">
            <a:xfrm>
              <a:off x="4800" y="2900"/>
              <a:ext cx="28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70</a:t>
              </a:r>
            </a:p>
          </p:txBody>
        </p:sp>
      </p:grpSp>
      <p:sp>
        <p:nvSpPr>
          <p:cNvPr id="5131" name="Text Box 32"/>
          <p:cNvSpPr txBox="1">
            <a:spLocks noChangeArrowheads="1"/>
          </p:cNvSpPr>
          <p:nvPr/>
        </p:nvSpPr>
        <p:spPr bwMode="auto">
          <a:xfrm>
            <a:off x="304800" y="457200"/>
            <a:ext cx="9448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rgbClr val="00FF00"/>
                </a:solidFill>
                <a:latin typeface="Arial" charset="0"/>
              </a:rPr>
              <a:t>TÌM HAI SỐ KHI BIẾT TỔNG VÀ HIỆU CỦA HAI SỐ ĐÓ</a:t>
            </a:r>
          </a:p>
        </p:txBody>
      </p:sp>
      <p:sp>
        <p:nvSpPr>
          <p:cNvPr id="5132" name="Text Box 33"/>
          <p:cNvSpPr txBox="1">
            <a:spLocks noChangeArrowheads="1"/>
          </p:cNvSpPr>
          <p:nvPr/>
        </p:nvSpPr>
        <p:spPr bwMode="auto">
          <a:xfrm>
            <a:off x="3276600" y="76200"/>
            <a:ext cx="2819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 u="sng">
                <a:solidFill>
                  <a:srgbClr val="FF0066"/>
                </a:solidFill>
                <a:latin typeface="Arial" charset="0"/>
              </a:rPr>
              <a:t>TOÁN</a:t>
            </a:r>
          </a:p>
        </p:txBody>
      </p:sp>
      <p:sp>
        <p:nvSpPr>
          <p:cNvPr id="5133" name="Text Box 35"/>
          <p:cNvSpPr txBox="1">
            <a:spLocks noChangeArrowheads="1"/>
          </p:cNvSpPr>
          <p:nvPr/>
        </p:nvSpPr>
        <p:spPr bwMode="auto">
          <a:xfrm>
            <a:off x="609600" y="2025650"/>
            <a:ext cx="2057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 u="sng">
                <a:solidFill>
                  <a:srgbClr val="00FF00"/>
                </a:solidFill>
                <a:latin typeface="Arial" charset="0"/>
              </a:rPr>
              <a:t>Tóm tắt:</a:t>
            </a:r>
          </a:p>
        </p:txBody>
      </p:sp>
      <p:sp>
        <p:nvSpPr>
          <p:cNvPr id="5134" name="Text Box 38"/>
          <p:cNvSpPr txBox="1">
            <a:spLocks noChangeArrowheads="1"/>
          </p:cNvSpPr>
          <p:nvPr/>
        </p:nvSpPr>
        <p:spPr bwMode="auto">
          <a:xfrm>
            <a:off x="838200" y="1143000"/>
            <a:ext cx="8154988" cy="1230313"/>
          </a:xfrm>
          <a:prstGeom prst="rect">
            <a:avLst/>
          </a:prstGeom>
          <a:solidFill>
            <a:srgbClr val="9900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400" b="1" u="sng">
              <a:solidFill>
                <a:srgbClr val="FF0000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  <a:latin typeface="Arial" charset="0"/>
              </a:rPr>
              <a:t>Bài toán:</a:t>
            </a:r>
            <a:r>
              <a:rPr lang="en-US" sz="22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Tổng của hai số là 70. Hiệu của hai số là 10.Tìm hai số </a:t>
            </a:r>
            <a:r>
              <a:rPr lang="vi-VN" sz="2200">
                <a:solidFill>
                  <a:srgbClr val="FFCCFF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ó.</a:t>
            </a:r>
          </a:p>
          <a:p>
            <a:pPr algn="ctr" eaLnBrk="0" hangingPunct="0">
              <a:spcBef>
                <a:spcPct val="50000"/>
              </a:spcBef>
            </a:pPr>
            <a:endParaRPr lang="en-US" sz="1000" b="1">
              <a:solidFill>
                <a:srgbClr val="FFCCFF"/>
              </a:solidFill>
              <a:latin typeface="Arial" charset="0"/>
            </a:endParaRPr>
          </a:p>
        </p:txBody>
      </p:sp>
      <p:sp>
        <p:nvSpPr>
          <p:cNvPr id="976946" name="AutoShape 50"/>
          <p:cNvSpPr>
            <a:spLocks/>
          </p:cNvSpPr>
          <p:nvPr/>
        </p:nvSpPr>
        <p:spPr bwMode="auto">
          <a:xfrm rot="-5400000">
            <a:off x="5114925" y="1146175"/>
            <a:ext cx="76200" cy="2895600"/>
          </a:xfrm>
          <a:prstGeom prst="rightBracket">
            <a:avLst>
              <a:gd name="adj" fmla="val 316667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76949" name="Oval 53"/>
          <p:cNvSpPr>
            <a:spLocks noChangeArrowheads="1"/>
          </p:cNvSpPr>
          <p:nvPr/>
        </p:nvSpPr>
        <p:spPr bwMode="auto">
          <a:xfrm>
            <a:off x="7877175" y="2755900"/>
            <a:ext cx="304800" cy="381000"/>
          </a:xfrm>
          <a:prstGeom prst="ellips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76950" name="Text Box 54"/>
          <p:cNvSpPr txBox="1">
            <a:spLocks noChangeArrowheads="1"/>
          </p:cNvSpPr>
          <p:nvPr/>
        </p:nvSpPr>
        <p:spPr bwMode="auto">
          <a:xfrm>
            <a:off x="838200" y="4114800"/>
            <a:ext cx="8305800" cy="2678113"/>
          </a:xfrm>
          <a:prstGeom prst="rect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65138" indent="-174625" eaLnBrk="0" hangingPunct="0">
              <a:spcBef>
                <a:spcPct val="50000"/>
              </a:spcBef>
            </a:pPr>
            <a:endParaRPr lang="en-US" sz="100" b="1" u="sng">
              <a:solidFill>
                <a:srgbClr val="FF0000"/>
              </a:solidFill>
              <a:latin typeface="Arial" charset="0"/>
            </a:endParaRPr>
          </a:p>
          <a:p>
            <a:pPr marL="465138" indent="-174625" eaLnBrk="0" hangingPunct="0">
              <a:spcBef>
                <a:spcPct val="50000"/>
              </a:spcBef>
            </a:pPr>
            <a:r>
              <a:rPr lang="en-US" sz="2600" b="1" u="sng">
                <a:solidFill>
                  <a:srgbClr val="FF0000"/>
                </a:solidFill>
                <a:latin typeface="Arial" charset="0"/>
              </a:rPr>
              <a:t>*Trao </a:t>
            </a:r>
            <a:r>
              <a:rPr lang="vi-VN" sz="26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600" b="1" u="sng">
                <a:solidFill>
                  <a:srgbClr val="FF0000"/>
                </a:solidFill>
                <a:latin typeface="Arial" charset="0"/>
              </a:rPr>
              <a:t>ổi nhóm </a:t>
            </a:r>
            <a:r>
              <a:rPr lang="vi-VN" sz="2600" b="1" u="sng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600" b="1" u="sng">
                <a:solidFill>
                  <a:srgbClr val="FF0000"/>
                </a:solidFill>
                <a:latin typeface="Arial" charset="0"/>
              </a:rPr>
              <a:t>ôi:</a:t>
            </a:r>
            <a:endParaRPr lang="en-US" sz="2600" u="sng">
              <a:solidFill>
                <a:srgbClr val="FF0000"/>
              </a:solidFill>
              <a:latin typeface="Arial" charset="0"/>
            </a:endParaRPr>
          </a:p>
          <a:p>
            <a:pPr marL="465138" indent="-174625" eaLnBrk="0" hangingPunct="0">
              <a:spcBef>
                <a:spcPct val="50000"/>
              </a:spcBef>
              <a:buFontTx/>
              <a:buChar char="•"/>
            </a:pPr>
            <a:r>
              <a:rPr lang="en-US" sz="2600" b="1" i="1">
                <a:latin typeface="Arial" charset="0"/>
              </a:rPr>
              <a:t> </a:t>
            </a:r>
            <a:r>
              <a:rPr lang="en-US" sz="2600" b="1" i="1">
                <a:solidFill>
                  <a:srgbClr val="FFFF00"/>
                </a:solidFill>
                <a:latin typeface="Arial" charset="0"/>
              </a:rPr>
              <a:t>Tổng hai số</a:t>
            </a:r>
            <a:r>
              <a:rPr lang="en-US" sz="2600" b="1">
                <a:solidFill>
                  <a:srgbClr val="FFCCFF"/>
                </a:solidFill>
                <a:latin typeface="Arial" charset="0"/>
              </a:rPr>
              <a:t> </a:t>
            </a:r>
            <a:r>
              <a:rPr lang="en-US" sz="2600" b="1" i="1">
                <a:solidFill>
                  <a:srgbClr val="FFFF00"/>
                </a:solidFill>
                <a:latin typeface="Arial" charset="0"/>
              </a:rPr>
              <a:t>khi </a:t>
            </a:r>
            <a:r>
              <a:rPr lang="vi-VN" sz="2600" b="1" i="1">
                <a:solidFill>
                  <a:srgbClr val="FFFF00"/>
                </a:solidFill>
                <a:latin typeface="Arial" charset="0"/>
              </a:rPr>
              <a:t>đ</a:t>
            </a:r>
            <a:r>
              <a:rPr lang="en-US" sz="2600" b="1" i="1">
                <a:solidFill>
                  <a:srgbClr val="FFFF00"/>
                </a:solidFill>
                <a:latin typeface="Arial" charset="0"/>
              </a:rPr>
              <a:t>ó</a:t>
            </a:r>
            <a:r>
              <a:rPr lang="en-US" sz="2600" b="1">
                <a:solidFill>
                  <a:srgbClr val="FFCCFF"/>
                </a:solidFill>
                <a:latin typeface="Arial" charset="0"/>
              </a:rPr>
              <a:t> hay </a:t>
            </a:r>
            <a:r>
              <a:rPr lang="en-US" sz="2600" b="1" i="1">
                <a:solidFill>
                  <a:srgbClr val="FFFF00"/>
                </a:solidFill>
                <a:latin typeface="Arial" charset="0"/>
              </a:rPr>
              <a:t>hai lần số bé</a:t>
            </a:r>
            <a:r>
              <a:rPr lang="en-US" sz="2600" b="1">
                <a:solidFill>
                  <a:srgbClr val="FFCCFF"/>
                </a:solidFill>
                <a:latin typeface="Arial" charset="0"/>
              </a:rPr>
              <a:t> bằng bao nhiêu?</a:t>
            </a:r>
          </a:p>
          <a:p>
            <a:pPr marL="465138" indent="-174625" eaLnBrk="0" hangingPunct="0">
              <a:spcBef>
                <a:spcPct val="50000"/>
              </a:spcBef>
              <a:buFontTx/>
              <a:buChar char="•"/>
            </a:pPr>
            <a:r>
              <a:rPr lang="en-US" sz="2600" b="1">
                <a:solidFill>
                  <a:srgbClr val="FFCCFF"/>
                </a:solidFill>
                <a:latin typeface="Arial" charset="0"/>
              </a:rPr>
              <a:t> Tính xem số bé bằng bao nhiêu?</a:t>
            </a:r>
          </a:p>
          <a:p>
            <a:pPr marL="465138" indent="-174625" eaLnBrk="0" hangingPunct="0">
              <a:spcBef>
                <a:spcPct val="50000"/>
              </a:spcBef>
            </a:pPr>
            <a:endParaRPr lang="en-US" sz="1600" b="1">
              <a:solidFill>
                <a:srgbClr val="FFCCFF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976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69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7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7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769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769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769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769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6913" grpId="0"/>
      <p:bldP spid="976946" grpId="0" animBg="1"/>
      <p:bldP spid="976949" grpId="0" animBg="1"/>
      <p:bldP spid="976949" grpId="1" animBg="1"/>
      <p:bldP spid="9769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4"/>
          <p:cNvSpPr txBox="1">
            <a:spLocks noChangeArrowheads="1"/>
          </p:cNvSpPr>
          <p:nvPr/>
        </p:nvSpPr>
        <p:spPr bwMode="auto">
          <a:xfrm>
            <a:off x="531813" y="990600"/>
            <a:ext cx="8840787" cy="430213"/>
          </a:xfrm>
          <a:prstGeom prst="rect">
            <a:avLst/>
          </a:prstGeom>
          <a:solidFill>
            <a:srgbClr val="9900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u="sng">
                <a:solidFill>
                  <a:srgbClr val="66FFFF"/>
                </a:solidFill>
                <a:latin typeface="Arial" charset="0"/>
              </a:rPr>
              <a:t>Bài toán:</a:t>
            </a:r>
            <a:r>
              <a:rPr lang="en-US" sz="22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Tổng của hai số là 70. Hiệu của hai số là 10.Tìm hai số </a:t>
            </a:r>
            <a:r>
              <a:rPr lang="vi-VN" sz="2200">
                <a:solidFill>
                  <a:srgbClr val="FFCCFF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ó.</a:t>
            </a:r>
            <a:endParaRPr lang="en-US" sz="2200" b="1">
              <a:solidFill>
                <a:srgbClr val="FFCCFF"/>
              </a:solidFill>
              <a:latin typeface="Arial" charset="0"/>
            </a:endParaRPr>
          </a:p>
        </p:txBody>
      </p:sp>
      <p:sp>
        <p:nvSpPr>
          <p:cNvPr id="967717" name="Text Box 37"/>
          <p:cNvSpPr txBox="1">
            <a:spLocks noChangeArrowheads="1"/>
          </p:cNvSpPr>
          <p:nvPr/>
        </p:nvSpPr>
        <p:spPr bwMode="auto">
          <a:xfrm>
            <a:off x="1066800" y="3352800"/>
            <a:ext cx="7391400" cy="2824163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>
                <a:solidFill>
                  <a:srgbClr val="FFFF00"/>
                </a:solidFill>
                <a:latin typeface="Arial" charset="0"/>
              </a:rPr>
              <a:t>Số bé là :</a:t>
            </a:r>
          </a:p>
          <a:p>
            <a:pPr algn="ctr" eaLnBrk="0" hangingPunct="0">
              <a:spcBef>
                <a:spcPct val="50000"/>
              </a:spcBef>
            </a:pPr>
            <a:endParaRPr lang="en-US" sz="1600" b="1">
              <a:solidFill>
                <a:srgbClr val="FFFF00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600" b="1" i="1">
                <a:solidFill>
                  <a:srgbClr val="FFFF00"/>
                </a:solidFill>
                <a:latin typeface="Arial" charset="0"/>
              </a:rPr>
              <a:t>Số lớn là:</a:t>
            </a:r>
          </a:p>
          <a:p>
            <a:pPr algn="ctr" eaLnBrk="0" hangingPunct="0">
              <a:spcBef>
                <a:spcPct val="50000"/>
              </a:spcBef>
            </a:pPr>
            <a:endParaRPr lang="en-US" sz="1600" b="1">
              <a:solidFill>
                <a:srgbClr val="FFFF00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CCFF"/>
                </a:solidFill>
                <a:latin typeface="Arial" charset="0"/>
              </a:rPr>
              <a:t>                            Đáp số:</a:t>
            </a:r>
            <a:r>
              <a:rPr lang="en-US" sz="2200" i="1">
                <a:solidFill>
                  <a:srgbClr val="FFCCFF"/>
                </a:solidFill>
                <a:latin typeface="Arial" charset="0"/>
              </a:rPr>
              <a:t>   </a:t>
            </a:r>
            <a:r>
              <a:rPr lang="en-US" sz="2200" i="1">
                <a:solidFill>
                  <a:schemeClr val="hlink"/>
                </a:solidFill>
                <a:latin typeface="Arial" charset="0"/>
              </a:rPr>
              <a:t>Số bé: 30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200" i="1">
                <a:solidFill>
                  <a:schemeClr val="hlink"/>
                </a:solidFill>
                <a:latin typeface="Arial" charset="0"/>
              </a:rPr>
              <a:t>                                              Số lớn: 40. </a:t>
            </a:r>
            <a:endParaRPr lang="en-US" sz="2200" b="1" i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67718" name="Text Box 38"/>
          <p:cNvSpPr txBox="1">
            <a:spLocks noChangeArrowheads="1"/>
          </p:cNvSpPr>
          <p:nvPr/>
        </p:nvSpPr>
        <p:spPr bwMode="auto">
          <a:xfrm>
            <a:off x="1219200" y="2909888"/>
            <a:ext cx="152400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  <a:latin typeface="Arial" charset="0"/>
              </a:rPr>
              <a:t>Bài giải:</a:t>
            </a:r>
          </a:p>
        </p:txBody>
      </p:sp>
      <p:grpSp>
        <p:nvGrpSpPr>
          <p:cNvPr id="6149" name="Group 40"/>
          <p:cNvGrpSpPr>
            <a:grpSpLocks/>
          </p:cNvGrpSpPr>
          <p:nvPr/>
        </p:nvGrpSpPr>
        <p:grpSpPr bwMode="auto">
          <a:xfrm>
            <a:off x="6284913" y="2189163"/>
            <a:ext cx="1587" cy="307975"/>
            <a:chOff x="1008" y="2016"/>
            <a:chExt cx="0" cy="240"/>
          </a:xfrm>
        </p:grpSpPr>
        <p:sp>
          <p:nvSpPr>
            <p:cNvPr id="6281" name="Line 41"/>
            <p:cNvSpPr>
              <a:spLocks noChangeShapeType="1"/>
            </p:cNvSpPr>
            <p:nvPr/>
          </p:nvSpPr>
          <p:spPr bwMode="auto">
            <a:xfrm>
              <a:off x="1008" y="2016"/>
              <a:ext cx="0" cy="4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2" name="Line 42"/>
            <p:cNvSpPr>
              <a:spLocks noChangeShapeType="1"/>
            </p:cNvSpPr>
            <p:nvPr/>
          </p:nvSpPr>
          <p:spPr bwMode="auto">
            <a:xfrm>
              <a:off x="1008" y="2112"/>
              <a:ext cx="0" cy="4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3" name="Line 43"/>
            <p:cNvSpPr>
              <a:spLocks noChangeShapeType="1"/>
            </p:cNvSpPr>
            <p:nvPr/>
          </p:nvSpPr>
          <p:spPr bwMode="auto">
            <a:xfrm>
              <a:off x="1008" y="2208"/>
              <a:ext cx="0" cy="4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0" name="Line 44"/>
          <p:cNvSpPr>
            <a:spLocks noChangeShapeType="1"/>
          </p:cNvSpPr>
          <p:nvPr/>
        </p:nvSpPr>
        <p:spPr bwMode="auto">
          <a:xfrm>
            <a:off x="6284913" y="2065338"/>
            <a:ext cx="0" cy="619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Line 46"/>
          <p:cNvSpPr>
            <a:spLocks noChangeShapeType="1"/>
          </p:cNvSpPr>
          <p:nvPr/>
        </p:nvSpPr>
        <p:spPr bwMode="auto">
          <a:xfrm>
            <a:off x="3568700" y="2093913"/>
            <a:ext cx="27320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47"/>
          <p:cNvSpPr>
            <a:spLocks noChangeShapeType="1"/>
          </p:cNvSpPr>
          <p:nvPr/>
        </p:nvSpPr>
        <p:spPr bwMode="auto">
          <a:xfrm>
            <a:off x="3568700" y="2057400"/>
            <a:ext cx="0" cy="619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48"/>
          <p:cNvSpPr>
            <a:spLocks noChangeShapeType="1"/>
          </p:cNvSpPr>
          <p:nvPr/>
        </p:nvSpPr>
        <p:spPr bwMode="auto">
          <a:xfrm>
            <a:off x="7235825" y="2082800"/>
            <a:ext cx="0" cy="619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4" name="Group 49"/>
          <p:cNvGrpSpPr>
            <a:grpSpLocks/>
          </p:cNvGrpSpPr>
          <p:nvPr/>
        </p:nvGrpSpPr>
        <p:grpSpPr bwMode="auto">
          <a:xfrm>
            <a:off x="6300788" y="2070100"/>
            <a:ext cx="935037" cy="61913"/>
            <a:chOff x="3408" y="1278"/>
            <a:chExt cx="624" cy="48"/>
          </a:xfrm>
        </p:grpSpPr>
        <p:sp>
          <p:nvSpPr>
            <p:cNvPr id="6279" name="Line 50"/>
            <p:cNvSpPr>
              <a:spLocks noChangeShapeType="1"/>
            </p:cNvSpPr>
            <p:nvPr/>
          </p:nvSpPr>
          <p:spPr bwMode="auto">
            <a:xfrm>
              <a:off x="3408" y="1296"/>
              <a:ext cx="6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0" name="Line 51"/>
            <p:cNvSpPr>
              <a:spLocks noChangeShapeType="1"/>
            </p:cNvSpPr>
            <p:nvPr/>
          </p:nvSpPr>
          <p:spPr bwMode="auto">
            <a:xfrm>
              <a:off x="4032" y="1278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5" name="AutoShape 52"/>
          <p:cNvSpPr>
            <a:spLocks/>
          </p:cNvSpPr>
          <p:nvPr/>
        </p:nvSpPr>
        <p:spPr bwMode="auto">
          <a:xfrm rot="-5400000">
            <a:off x="5371307" y="180181"/>
            <a:ext cx="61912" cy="3667125"/>
          </a:xfrm>
          <a:prstGeom prst="rightBracket">
            <a:avLst>
              <a:gd name="adj" fmla="val 493594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56" name="Text Box 53"/>
          <p:cNvSpPr txBox="1">
            <a:spLocks noChangeArrowheads="1"/>
          </p:cNvSpPr>
          <p:nvPr/>
        </p:nvSpPr>
        <p:spPr bwMode="auto">
          <a:xfrm>
            <a:off x="2286000" y="1908175"/>
            <a:ext cx="136683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Số lớn:</a:t>
            </a:r>
          </a:p>
        </p:txBody>
      </p:sp>
      <p:sp>
        <p:nvSpPr>
          <p:cNvPr id="6157" name="Text Box 54"/>
          <p:cNvSpPr txBox="1">
            <a:spLocks noChangeArrowheads="1"/>
          </p:cNvSpPr>
          <p:nvPr/>
        </p:nvSpPr>
        <p:spPr bwMode="auto">
          <a:xfrm>
            <a:off x="5319713" y="16303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grpSp>
        <p:nvGrpSpPr>
          <p:cNvPr id="6158" name="Group 56"/>
          <p:cNvGrpSpPr>
            <a:grpSpLocks/>
          </p:cNvGrpSpPr>
          <p:nvPr/>
        </p:nvGrpSpPr>
        <p:grpSpPr bwMode="auto">
          <a:xfrm>
            <a:off x="3549650" y="2525713"/>
            <a:ext cx="2732088" cy="63500"/>
            <a:chOff x="1584" y="1554"/>
            <a:chExt cx="1824" cy="50"/>
          </a:xfrm>
        </p:grpSpPr>
        <p:sp>
          <p:nvSpPr>
            <p:cNvPr id="6276" name="Line 57"/>
            <p:cNvSpPr>
              <a:spLocks noChangeShapeType="1"/>
            </p:cNvSpPr>
            <p:nvPr/>
          </p:nvSpPr>
          <p:spPr bwMode="auto">
            <a:xfrm>
              <a:off x="1584" y="1584"/>
              <a:ext cx="182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" name="Line 58"/>
            <p:cNvSpPr>
              <a:spLocks noChangeShapeType="1"/>
            </p:cNvSpPr>
            <p:nvPr/>
          </p:nvSpPr>
          <p:spPr bwMode="auto">
            <a:xfrm>
              <a:off x="1584" y="1556"/>
              <a:ext cx="0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8" name="Line 59"/>
            <p:cNvSpPr>
              <a:spLocks noChangeShapeType="1"/>
            </p:cNvSpPr>
            <p:nvPr/>
          </p:nvSpPr>
          <p:spPr bwMode="auto">
            <a:xfrm>
              <a:off x="3408" y="1554"/>
              <a:ext cx="0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9" name="AutoShape 60"/>
          <p:cNvSpPr>
            <a:spLocks/>
          </p:cNvSpPr>
          <p:nvPr/>
        </p:nvSpPr>
        <p:spPr bwMode="auto">
          <a:xfrm rot="5400000">
            <a:off x="4884737" y="1274763"/>
            <a:ext cx="61913" cy="2732088"/>
          </a:xfrm>
          <a:prstGeom prst="rightBracket">
            <a:avLst>
              <a:gd name="adj" fmla="val 367732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60" name="Text Box 61"/>
          <p:cNvSpPr txBox="1">
            <a:spLocks noChangeArrowheads="1"/>
          </p:cNvSpPr>
          <p:nvPr/>
        </p:nvSpPr>
        <p:spPr bwMode="auto">
          <a:xfrm>
            <a:off x="2286000" y="2362200"/>
            <a:ext cx="13652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Số bé:</a:t>
            </a:r>
          </a:p>
        </p:txBody>
      </p:sp>
      <p:sp>
        <p:nvSpPr>
          <p:cNvPr id="6161" name="Text Box 62"/>
          <p:cNvSpPr txBox="1">
            <a:spLocks noChangeArrowheads="1"/>
          </p:cNvSpPr>
          <p:nvPr/>
        </p:nvSpPr>
        <p:spPr bwMode="auto">
          <a:xfrm>
            <a:off x="4700588" y="2609850"/>
            <a:ext cx="2873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6162" name="AutoShape 64"/>
          <p:cNvSpPr>
            <a:spLocks/>
          </p:cNvSpPr>
          <p:nvPr/>
        </p:nvSpPr>
        <p:spPr bwMode="auto">
          <a:xfrm rot="5400000">
            <a:off x="6721475" y="1728788"/>
            <a:ext cx="61913" cy="935037"/>
          </a:xfrm>
          <a:prstGeom prst="rightBrace">
            <a:avLst>
              <a:gd name="adj1" fmla="val 125854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63" name="Text Box 65"/>
          <p:cNvSpPr txBox="1">
            <a:spLocks noChangeArrowheads="1"/>
          </p:cNvSpPr>
          <p:nvPr/>
        </p:nvSpPr>
        <p:spPr bwMode="auto">
          <a:xfrm>
            <a:off x="6527800" y="2174875"/>
            <a:ext cx="43338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6164" name="AutoShape 67"/>
          <p:cNvSpPr>
            <a:spLocks/>
          </p:cNvSpPr>
          <p:nvPr/>
        </p:nvSpPr>
        <p:spPr bwMode="auto">
          <a:xfrm>
            <a:off x="7389813" y="1879600"/>
            <a:ext cx="73025" cy="865188"/>
          </a:xfrm>
          <a:prstGeom prst="rightBrace">
            <a:avLst>
              <a:gd name="adj1" fmla="val 98732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6165" name="Text Box 68"/>
          <p:cNvSpPr txBox="1">
            <a:spLocks noChangeArrowheads="1"/>
          </p:cNvSpPr>
          <p:nvPr/>
        </p:nvSpPr>
        <p:spPr bwMode="auto">
          <a:xfrm>
            <a:off x="7493000" y="2152650"/>
            <a:ext cx="4318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70</a:t>
            </a:r>
          </a:p>
        </p:txBody>
      </p:sp>
      <p:sp>
        <p:nvSpPr>
          <p:cNvPr id="6166" name="Text Box 69"/>
          <p:cNvSpPr txBox="1">
            <a:spLocks noChangeArrowheads="1"/>
          </p:cNvSpPr>
          <p:nvPr/>
        </p:nvSpPr>
        <p:spPr bwMode="auto">
          <a:xfrm>
            <a:off x="990600" y="1447800"/>
            <a:ext cx="19415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 u="sng">
                <a:solidFill>
                  <a:srgbClr val="00FF00"/>
                </a:solidFill>
                <a:latin typeface="Arial" charset="0"/>
              </a:rPr>
              <a:t>Tóm tắt:</a:t>
            </a:r>
          </a:p>
        </p:txBody>
      </p:sp>
      <p:sp>
        <p:nvSpPr>
          <p:cNvPr id="6167" name="Text Box 74"/>
          <p:cNvSpPr txBox="1">
            <a:spLocks noChangeArrowheads="1"/>
          </p:cNvSpPr>
          <p:nvPr/>
        </p:nvSpPr>
        <p:spPr bwMode="auto">
          <a:xfrm>
            <a:off x="228600" y="349250"/>
            <a:ext cx="9448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rgbClr val="00FF00"/>
                </a:solidFill>
                <a:latin typeface="Arial" charset="0"/>
              </a:rPr>
              <a:t>TÌM HAI SỐ KHI BIẾT TỔNG VÀ HIỆU CỦA HAI SỐ ĐÓ</a:t>
            </a:r>
          </a:p>
        </p:txBody>
      </p:sp>
      <p:sp>
        <p:nvSpPr>
          <p:cNvPr id="6168" name="Text Box 75"/>
          <p:cNvSpPr txBox="1">
            <a:spLocks noChangeArrowheads="1"/>
          </p:cNvSpPr>
          <p:nvPr/>
        </p:nvSpPr>
        <p:spPr bwMode="auto">
          <a:xfrm>
            <a:off x="3200400" y="-31750"/>
            <a:ext cx="2819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 u="sng">
                <a:solidFill>
                  <a:srgbClr val="FF0066"/>
                </a:solidFill>
                <a:latin typeface="Arial" charset="0"/>
              </a:rPr>
              <a:t>TOÁN</a:t>
            </a:r>
          </a:p>
        </p:txBody>
      </p:sp>
      <p:sp>
        <p:nvSpPr>
          <p:cNvPr id="967760" name="Rectangle 80"/>
          <p:cNvSpPr>
            <a:spLocks noChangeArrowheads="1"/>
          </p:cNvSpPr>
          <p:nvPr/>
        </p:nvSpPr>
        <p:spPr bwMode="auto">
          <a:xfrm>
            <a:off x="3429000" y="3871913"/>
            <a:ext cx="134778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Arial" charset="0"/>
              </a:rPr>
              <a:t>(70 - 10)</a:t>
            </a:r>
          </a:p>
        </p:txBody>
      </p:sp>
      <p:sp>
        <p:nvSpPr>
          <p:cNvPr id="967761" name="Rectangle 81"/>
          <p:cNvSpPr>
            <a:spLocks noChangeArrowheads="1"/>
          </p:cNvSpPr>
          <p:nvPr/>
        </p:nvSpPr>
        <p:spPr bwMode="auto">
          <a:xfrm>
            <a:off x="4648200" y="3871913"/>
            <a:ext cx="525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Arial" charset="0"/>
              </a:rPr>
              <a:t>: 2</a:t>
            </a:r>
          </a:p>
        </p:txBody>
      </p:sp>
      <p:sp>
        <p:nvSpPr>
          <p:cNvPr id="967762" name="Rectangle 82"/>
          <p:cNvSpPr>
            <a:spLocks noChangeArrowheads="1"/>
          </p:cNvSpPr>
          <p:nvPr/>
        </p:nvSpPr>
        <p:spPr bwMode="auto">
          <a:xfrm>
            <a:off x="5105400" y="3871913"/>
            <a:ext cx="3635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Arial" charset="0"/>
              </a:rPr>
              <a:t>=</a:t>
            </a:r>
          </a:p>
        </p:txBody>
      </p:sp>
      <p:sp>
        <p:nvSpPr>
          <p:cNvPr id="967763" name="Rectangle 83"/>
          <p:cNvSpPr>
            <a:spLocks noChangeArrowheads="1"/>
          </p:cNvSpPr>
          <p:nvPr/>
        </p:nvSpPr>
        <p:spPr bwMode="auto">
          <a:xfrm>
            <a:off x="5410200" y="3871913"/>
            <a:ext cx="52705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Arial" charset="0"/>
              </a:rPr>
              <a:t>30</a:t>
            </a:r>
          </a:p>
        </p:txBody>
      </p:sp>
      <p:sp>
        <p:nvSpPr>
          <p:cNvPr id="967764" name="Rectangle 84"/>
          <p:cNvSpPr>
            <a:spLocks noChangeArrowheads="1"/>
          </p:cNvSpPr>
          <p:nvPr/>
        </p:nvSpPr>
        <p:spPr bwMode="auto">
          <a:xfrm>
            <a:off x="3714750" y="4800600"/>
            <a:ext cx="122078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Arial" charset="0"/>
              </a:rPr>
              <a:t>30 + 10</a:t>
            </a:r>
          </a:p>
        </p:txBody>
      </p:sp>
      <p:sp>
        <p:nvSpPr>
          <p:cNvPr id="967767" name="Rectangle 87"/>
          <p:cNvSpPr>
            <a:spLocks noChangeArrowheads="1"/>
          </p:cNvSpPr>
          <p:nvPr/>
        </p:nvSpPr>
        <p:spPr bwMode="auto">
          <a:xfrm>
            <a:off x="4832350" y="4800600"/>
            <a:ext cx="3635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00"/>
                </a:solidFill>
                <a:latin typeface="Arial" charset="0"/>
              </a:rPr>
              <a:t>=</a:t>
            </a:r>
          </a:p>
        </p:txBody>
      </p:sp>
      <p:sp>
        <p:nvSpPr>
          <p:cNvPr id="967768" name="Rectangle 88"/>
          <p:cNvSpPr>
            <a:spLocks noChangeArrowheads="1"/>
          </p:cNvSpPr>
          <p:nvPr/>
        </p:nvSpPr>
        <p:spPr bwMode="auto">
          <a:xfrm>
            <a:off x="5137150" y="4800600"/>
            <a:ext cx="5270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Arial" charset="0"/>
              </a:rPr>
              <a:t>40</a:t>
            </a:r>
          </a:p>
        </p:txBody>
      </p:sp>
      <p:sp>
        <p:nvSpPr>
          <p:cNvPr id="967772" name="Text Box 92"/>
          <p:cNvSpPr txBox="1">
            <a:spLocks noChangeArrowheads="1"/>
          </p:cNvSpPr>
          <p:nvPr/>
        </p:nvSpPr>
        <p:spPr bwMode="auto">
          <a:xfrm>
            <a:off x="2514600" y="6256338"/>
            <a:ext cx="4191000" cy="55880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</a:pPr>
            <a:endParaRPr lang="en-US" sz="1200">
              <a:latin typeface="Arial" charset="0"/>
            </a:endParaRPr>
          </a:p>
        </p:txBody>
      </p:sp>
      <p:sp>
        <p:nvSpPr>
          <p:cNvPr id="967770" name="Rectangle 90"/>
          <p:cNvSpPr>
            <a:spLocks noChangeArrowheads="1"/>
          </p:cNvSpPr>
          <p:nvPr/>
        </p:nvSpPr>
        <p:spPr bwMode="auto">
          <a:xfrm>
            <a:off x="2876550" y="6324600"/>
            <a:ext cx="14224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Số bé  =</a:t>
            </a:r>
          </a:p>
        </p:txBody>
      </p:sp>
      <p:sp>
        <p:nvSpPr>
          <p:cNvPr id="967771" name="Rectangle 91"/>
          <p:cNvSpPr>
            <a:spLocks noChangeArrowheads="1"/>
          </p:cNvSpPr>
          <p:nvPr/>
        </p:nvSpPr>
        <p:spPr bwMode="auto">
          <a:xfrm>
            <a:off x="4049713" y="6324600"/>
            <a:ext cx="25241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(Tổng - Hiệu) : 2</a:t>
            </a:r>
          </a:p>
        </p:txBody>
      </p:sp>
      <p:pic>
        <p:nvPicPr>
          <p:cNvPr id="967773" name="Picture 93" descr="Flowers_Daisies_in_love_prv[1]"/>
          <p:cNvPicPr>
            <a:picLocks noChangeAspect="1" noChangeArrowheads="1" noCrop="1"/>
          </p:cNvPicPr>
          <p:nvPr/>
        </p:nvPicPr>
        <p:blipFill>
          <a:blip r:embed="rId3">
            <a:lum bright="-12000" contrast="42000"/>
          </a:blip>
          <a:srcRect/>
          <a:stretch>
            <a:fillRect/>
          </a:stretch>
        </p:blipFill>
        <p:spPr bwMode="auto">
          <a:xfrm>
            <a:off x="8077200" y="5240338"/>
            <a:ext cx="1828800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86"/>
          <p:cNvGrpSpPr>
            <a:grpSpLocks/>
          </p:cNvGrpSpPr>
          <p:nvPr/>
        </p:nvGrpSpPr>
        <p:grpSpPr bwMode="auto">
          <a:xfrm>
            <a:off x="7391400" y="4114800"/>
            <a:ext cx="1524000" cy="1143000"/>
            <a:chOff x="2928" y="384"/>
            <a:chExt cx="1789" cy="1403"/>
          </a:xfrm>
        </p:grpSpPr>
        <p:sp>
          <p:nvSpPr>
            <p:cNvPr id="6186" name="Oval 187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6187" name="Oval 188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6188" name="Freeform 189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3 w 2736"/>
                <a:gd name="T5" fmla="*/ 1 h 504"/>
                <a:gd name="T6" fmla="*/ 113 w 2736"/>
                <a:gd name="T7" fmla="*/ 1 h 504"/>
                <a:gd name="T8" fmla="*/ 112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9" name="Freeform 190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0" name="Freeform 191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25 h 504"/>
                <a:gd name="T2" fmla="*/ 40 w 2736"/>
                <a:gd name="T3" fmla="*/ 8 h 504"/>
                <a:gd name="T4" fmla="*/ 81 w 2736"/>
                <a:gd name="T5" fmla="*/ 1 h 504"/>
                <a:gd name="T6" fmla="*/ 126 w 2736"/>
                <a:gd name="T7" fmla="*/ 1 h 504"/>
                <a:gd name="T8" fmla="*/ 125 w 2736"/>
                <a:gd name="T9" fmla="*/ 5 h 504"/>
                <a:gd name="T10" fmla="*/ 81 w 2736"/>
                <a:gd name="T11" fmla="*/ 5 h 504"/>
                <a:gd name="T12" fmla="*/ 30 w 2736"/>
                <a:gd name="T13" fmla="*/ 14 h 504"/>
                <a:gd name="T14" fmla="*/ 0 w 2736"/>
                <a:gd name="T15" fmla="*/ 2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1" name="Freeform 192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5 w 1769"/>
                <a:gd name="T3" fmla="*/ 3 h 791"/>
                <a:gd name="T4" fmla="*/ 37 w 1769"/>
                <a:gd name="T5" fmla="*/ 10 h 791"/>
                <a:gd name="T6" fmla="*/ 51 w 1769"/>
                <a:gd name="T7" fmla="*/ 21 h 791"/>
                <a:gd name="T8" fmla="*/ 56 w 1769"/>
                <a:gd name="T9" fmla="*/ 30 h 791"/>
                <a:gd name="T10" fmla="*/ 54 w 1769"/>
                <a:gd name="T11" fmla="*/ 39 h 791"/>
                <a:gd name="T12" fmla="*/ 50 w 1769"/>
                <a:gd name="T13" fmla="*/ 31 h 791"/>
                <a:gd name="T14" fmla="*/ 44 w 1769"/>
                <a:gd name="T15" fmla="*/ 22 h 791"/>
                <a:gd name="T16" fmla="*/ 35 w 1769"/>
                <a:gd name="T17" fmla="*/ 15 h 791"/>
                <a:gd name="T18" fmla="*/ 18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2" name="Freeform 193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19 h 504"/>
                <a:gd name="T2" fmla="*/ 36 w 2736"/>
                <a:gd name="T3" fmla="*/ 6 h 504"/>
                <a:gd name="T4" fmla="*/ 75 w 2736"/>
                <a:gd name="T5" fmla="*/ 1 h 504"/>
                <a:gd name="T6" fmla="*/ 115 w 2736"/>
                <a:gd name="T7" fmla="*/ 1 h 504"/>
                <a:gd name="T8" fmla="*/ 114 w 2736"/>
                <a:gd name="T9" fmla="*/ 4 h 504"/>
                <a:gd name="T10" fmla="*/ 74 w 2736"/>
                <a:gd name="T11" fmla="*/ 4 h 504"/>
                <a:gd name="T12" fmla="*/ 27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3" name="Freeform 194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4 w 1769"/>
                <a:gd name="T5" fmla="*/ 8 h 791"/>
                <a:gd name="T6" fmla="*/ 47 w 1769"/>
                <a:gd name="T7" fmla="*/ 16 h 791"/>
                <a:gd name="T8" fmla="*/ 51 w 1769"/>
                <a:gd name="T9" fmla="*/ 23 h 791"/>
                <a:gd name="T10" fmla="*/ 49 w 1769"/>
                <a:gd name="T11" fmla="*/ 30 h 791"/>
                <a:gd name="T12" fmla="*/ 46 w 1769"/>
                <a:gd name="T13" fmla="*/ 24 h 791"/>
                <a:gd name="T14" fmla="*/ 40 w 1769"/>
                <a:gd name="T15" fmla="*/ 17 h 791"/>
                <a:gd name="T16" fmla="*/ 32 w 1769"/>
                <a:gd name="T17" fmla="*/ 11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4" name="Freeform 195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23 h 504"/>
                <a:gd name="T2" fmla="*/ 34 w 2736"/>
                <a:gd name="T3" fmla="*/ 8 h 504"/>
                <a:gd name="T4" fmla="*/ 70 w 2736"/>
                <a:gd name="T5" fmla="*/ 1 h 504"/>
                <a:gd name="T6" fmla="*/ 107 w 2736"/>
                <a:gd name="T7" fmla="*/ 1 h 504"/>
                <a:gd name="T8" fmla="*/ 107 w 2736"/>
                <a:gd name="T9" fmla="*/ 5 h 504"/>
                <a:gd name="T10" fmla="*/ 69 w 2736"/>
                <a:gd name="T11" fmla="*/ 5 h 504"/>
                <a:gd name="T12" fmla="*/ 26 w 2736"/>
                <a:gd name="T13" fmla="*/ 14 h 504"/>
                <a:gd name="T14" fmla="*/ 0 w 2736"/>
                <a:gd name="T15" fmla="*/ 2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5" name="Freeform 196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3 h 791"/>
                <a:gd name="T4" fmla="*/ 31 w 1769"/>
                <a:gd name="T5" fmla="*/ 9 h 791"/>
                <a:gd name="T6" fmla="*/ 44 w 1769"/>
                <a:gd name="T7" fmla="*/ 20 h 791"/>
                <a:gd name="T8" fmla="*/ 48 w 1769"/>
                <a:gd name="T9" fmla="*/ 28 h 791"/>
                <a:gd name="T10" fmla="*/ 46 w 1769"/>
                <a:gd name="T11" fmla="*/ 36 h 791"/>
                <a:gd name="T12" fmla="*/ 43 w 1769"/>
                <a:gd name="T13" fmla="*/ 29 h 791"/>
                <a:gd name="T14" fmla="*/ 38 w 1769"/>
                <a:gd name="T15" fmla="*/ 21 h 791"/>
                <a:gd name="T16" fmla="*/ 30 w 1769"/>
                <a:gd name="T17" fmla="*/ 14 h 791"/>
                <a:gd name="T18" fmla="*/ 16 w 1769"/>
                <a:gd name="T19" fmla="*/ 7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Freeform 197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20 h 504"/>
                <a:gd name="T2" fmla="*/ 29 w 2736"/>
                <a:gd name="T3" fmla="*/ 7 h 504"/>
                <a:gd name="T4" fmla="*/ 59 w 2736"/>
                <a:gd name="T5" fmla="*/ 1 h 504"/>
                <a:gd name="T6" fmla="*/ 91 w 2736"/>
                <a:gd name="T7" fmla="*/ 1 h 504"/>
                <a:gd name="T8" fmla="*/ 90 w 2736"/>
                <a:gd name="T9" fmla="*/ 4 h 504"/>
                <a:gd name="T10" fmla="*/ 59 w 2736"/>
                <a:gd name="T11" fmla="*/ 4 h 504"/>
                <a:gd name="T12" fmla="*/ 22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Freeform 198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7 w 1769"/>
                <a:gd name="T5" fmla="*/ 8 h 791"/>
                <a:gd name="T6" fmla="*/ 37 w 1769"/>
                <a:gd name="T7" fmla="*/ 17 h 791"/>
                <a:gd name="T8" fmla="*/ 40 w 1769"/>
                <a:gd name="T9" fmla="*/ 24 h 791"/>
                <a:gd name="T10" fmla="*/ 39 w 1769"/>
                <a:gd name="T11" fmla="*/ 31 h 791"/>
                <a:gd name="T12" fmla="*/ 37 w 1769"/>
                <a:gd name="T13" fmla="*/ 25 h 791"/>
                <a:gd name="T14" fmla="*/ 32 w 1769"/>
                <a:gd name="T15" fmla="*/ 18 h 791"/>
                <a:gd name="T16" fmla="*/ 25 w 1769"/>
                <a:gd name="T17" fmla="*/ 12 h 791"/>
                <a:gd name="T18" fmla="*/ 13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Freeform 199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10 h 504"/>
                <a:gd name="T2" fmla="*/ 24 w 2736"/>
                <a:gd name="T3" fmla="*/ 3 h 504"/>
                <a:gd name="T4" fmla="*/ 49 w 2736"/>
                <a:gd name="T5" fmla="*/ 0 h 504"/>
                <a:gd name="T6" fmla="*/ 75 w 2736"/>
                <a:gd name="T7" fmla="*/ 0 h 504"/>
                <a:gd name="T8" fmla="*/ 75 w 2736"/>
                <a:gd name="T9" fmla="*/ 2 h 504"/>
                <a:gd name="T10" fmla="*/ 49 w 2736"/>
                <a:gd name="T11" fmla="*/ 2 h 504"/>
                <a:gd name="T12" fmla="*/ 18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Freeform 200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9 w 1769"/>
                <a:gd name="T3" fmla="*/ 1 h 791"/>
                <a:gd name="T4" fmla="*/ 22 w 1769"/>
                <a:gd name="T5" fmla="*/ 4 h 791"/>
                <a:gd name="T6" fmla="*/ 31 w 1769"/>
                <a:gd name="T7" fmla="*/ 9 h 791"/>
                <a:gd name="T8" fmla="*/ 33 w 1769"/>
                <a:gd name="T9" fmla="*/ 12 h 791"/>
                <a:gd name="T10" fmla="*/ 32 w 1769"/>
                <a:gd name="T11" fmla="*/ 15 h 791"/>
                <a:gd name="T12" fmla="*/ 30 w 1769"/>
                <a:gd name="T13" fmla="*/ 12 h 791"/>
                <a:gd name="T14" fmla="*/ 26 w 1769"/>
                <a:gd name="T15" fmla="*/ 9 h 791"/>
                <a:gd name="T16" fmla="*/ 21 w 1769"/>
                <a:gd name="T17" fmla="*/ 6 h 791"/>
                <a:gd name="T18" fmla="*/ 11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0" name="Freeform 201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1" name="Freeform 202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1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8 h 791"/>
                <a:gd name="T16" fmla="*/ 16 w 1769"/>
                <a:gd name="T17" fmla="*/ 5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Freeform 203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Freeform 204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Freeform 205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25 h 504"/>
                <a:gd name="T2" fmla="*/ 40 w 2736"/>
                <a:gd name="T3" fmla="*/ 8 h 504"/>
                <a:gd name="T4" fmla="*/ 81 w 2736"/>
                <a:gd name="T5" fmla="*/ 1 h 504"/>
                <a:gd name="T6" fmla="*/ 126 w 2736"/>
                <a:gd name="T7" fmla="*/ 1 h 504"/>
                <a:gd name="T8" fmla="*/ 125 w 2736"/>
                <a:gd name="T9" fmla="*/ 5 h 504"/>
                <a:gd name="T10" fmla="*/ 81 w 2736"/>
                <a:gd name="T11" fmla="*/ 5 h 504"/>
                <a:gd name="T12" fmla="*/ 30 w 2736"/>
                <a:gd name="T13" fmla="*/ 14 h 504"/>
                <a:gd name="T14" fmla="*/ 0 w 2736"/>
                <a:gd name="T15" fmla="*/ 2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Freeform 206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5 w 1769"/>
                <a:gd name="T3" fmla="*/ 3 h 791"/>
                <a:gd name="T4" fmla="*/ 37 w 1769"/>
                <a:gd name="T5" fmla="*/ 10 h 791"/>
                <a:gd name="T6" fmla="*/ 51 w 1769"/>
                <a:gd name="T7" fmla="*/ 21 h 791"/>
                <a:gd name="T8" fmla="*/ 56 w 1769"/>
                <a:gd name="T9" fmla="*/ 30 h 791"/>
                <a:gd name="T10" fmla="*/ 54 w 1769"/>
                <a:gd name="T11" fmla="*/ 39 h 791"/>
                <a:gd name="T12" fmla="*/ 50 w 1769"/>
                <a:gd name="T13" fmla="*/ 31 h 791"/>
                <a:gd name="T14" fmla="*/ 44 w 1769"/>
                <a:gd name="T15" fmla="*/ 22 h 791"/>
                <a:gd name="T16" fmla="*/ 35 w 1769"/>
                <a:gd name="T17" fmla="*/ 15 h 791"/>
                <a:gd name="T18" fmla="*/ 18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Freeform 207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19 h 504"/>
                <a:gd name="T2" fmla="*/ 36 w 2736"/>
                <a:gd name="T3" fmla="*/ 6 h 504"/>
                <a:gd name="T4" fmla="*/ 75 w 2736"/>
                <a:gd name="T5" fmla="*/ 1 h 504"/>
                <a:gd name="T6" fmla="*/ 115 w 2736"/>
                <a:gd name="T7" fmla="*/ 1 h 504"/>
                <a:gd name="T8" fmla="*/ 114 w 2736"/>
                <a:gd name="T9" fmla="*/ 4 h 504"/>
                <a:gd name="T10" fmla="*/ 74 w 2736"/>
                <a:gd name="T11" fmla="*/ 4 h 504"/>
                <a:gd name="T12" fmla="*/ 27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7" name="Freeform 208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4 w 1769"/>
                <a:gd name="T5" fmla="*/ 8 h 791"/>
                <a:gd name="T6" fmla="*/ 47 w 1769"/>
                <a:gd name="T7" fmla="*/ 16 h 791"/>
                <a:gd name="T8" fmla="*/ 51 w 1769"/>
                <a:gd name="T9" fmla="*/ 23 h 791"/>
                <a:gd name="T10" fmla="*/ 49 w 1769"/>
                <a:gd name="T11" fmla="*/ 29 h 791"/>
                <a:gd name="T12" fmla="*/ 46 w 1769"/>
                <a:gd name="T13" fmla="*/ 24 h 791"/>
                <a:gd name="T14" fmla="*/ 40 w 1769"/>
                <a:gd name="T15" fmla="*/ 17 h 791"/>
                <a:gd name="T16" fmla="*/ 32 w 1769"/>
                <a:gd name="T17" fmla="*/ 11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8" name="Freeform 209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23 h 504"/>
                <a:gd name="T2" fmla="*/ 34 w 2736"/>
                <a:gd name="T3" fmla="*/ 8 h 504"/>
                <a:gd name="T4" fmla="*/ 70 w 2736"/>
                <a:gd name="T5" fmla="*/ 1 h 504"/>
                <a:gd name="T6" fmla="*/ 107 w 2736"/>
                <a:gd name="T7" fmla="*/ 1 h 504"/>
                <a:gd name="T8" fmla="*/ 107 w 2736"/>
                <a:gd name="T9" fmla="*/ 5 h 504"/>
                <a:gd name="T10" fmla="*/ 69 w 2736"/>
                <a:gd name="T11" fmla="*/ 5 h 504"/>
                <a:gd name="T12" fmla="*/ 26 w 2736"/>
                <a:gd name="T13" fmla="*/ 14 h 504"/>
                <a:gd name="T14" fmla="*/ 0 w 2736"/>
                <a:gd name="T15" fmla="*/ 2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9" name="Freeform 210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3 h 791"/>
                <a:gd name="T4" fmla="*/ 31 w 1769"/>
                <a:gd name="T5" fmla="*/ 9 h 791"/>
                <a:gd name="T6" fmla="*/ 44 w 1769"/>
                <a:gd name="T7" fmla="*/ 20 h 791"/>
                <a:gd name="T8" fmla="*/ 48 w 1769"/>
                <a:gd name="T9" fmla="*/ 28 h 791"/>
                <a:gd name="T10" fmla="*/ 46 w 1769"/>
                <a:gd name="T11" fmla="*/ 36 h 791"/>
                <a:gd name="T12" fmla="*/ 43 w 1769"/>
                <a:gd name="T13" fmla="*/ 29 h 791"/>
                <a:gd name="T14" fmla="*/ 38 w 1769"/>
                <a:gd name="T15" fmla="*/ 21 h 791"/>
                <a:gd name="T16" fmla="*/ 30 w 1769"/>
                <a:gd name="T17" fmla="*/ 14 h 791"/>
                <a:gd name="T18" fmla="*/ 16 w 1769"/>
                <a:gd name="T19" fmla="*/ 7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0" name="Freeform 211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20 h 504"/>
                <a:gd name="T2" fmla="*/ 29 w 2736"/>
                <a:gd name="T3" fmla="*/ 7 h 504"/>
                <a:gd name="T4" fmla="*/ 59 w 2736"/>
                <a:gd name="T5" fmla="*/ 1 h 504"/>
                <a:gd name="T6" fmla="*/ 91 w 2736"/>
                <a:gd name="T7" fmla="*/ 1 h 504"/>
                <a:gd name="T8" fmla="*/ 90 w 2736"/>
                <a:gd name="T9" fmla="*/ 4 h 504"/>
                <a:gd name="T10" fmla="*/ 59 w 2736"/>
                <a:gd name="T11" fmla="*/ 4 h 504"/>
                <a:gd name="T12" fmla="*/ 22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1" name="Freeform 212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7 w 1769"/>
                <a:gd name="T5" fmla="*/ 8 h 791"/>
                <a:gd name="T6" fmla="*/ 37 w 1769"/>
                <a:gd name="T7" fmla="*/ 17 h 791"/>
                <a:gd name="T8" fmla="*/ 40 w 1769"/>
                <a:gd name="T9" fmla="*/ 24 h 791"/>
                <a:gd name="T10" fmla="*/ 39 w 1769"/>
                <a:gd name="T11" fmla="*/ 31 h 791"/>
                <a:gd name="T12" fmla="*/ 37 w 1769"/>
                <a:gd name="T13" fmla="*/ 25 h 791"/>
                <a:gd name="T14" fmla="*/ 32 w 1769"/>
                <a:gd name="T15" fmla="*/ 18 h 791"/>
                <a:gd name="T16" fmla="*/ 25 w 1769"/>
                <a:gd name="T17" fmla="*/ 12 h 791"/>
                <a:gd name="T18" fmla="*/ 13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2" name="Freeform 213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10 h 504"/>
                <a:gd name="T2" fmla="*/ 24 w 2736"/>
                <a:gd name="T3" fmla="*/ 3 h 504"/>
                <a:gd name="T4" fmla="*/ 49 w 2736"/>
                <a:gd name="T5" fmla="*/ 0 h 504"/>
                <a:gd name="T6" fmla="*/ 75 w 2736"/>
                <a:gd name="T7" fmla="*/ 0 h 504"/>
                <a:gd name="T8" fmla="*/ 75 w 2736"/>
                <a:gd name="T9" fmla="*/ 2 h 504"/>
                <a:gd name="T10" fmla="*/ 49 w 2736"/>
                <a:gd name="T11" fmla="*/ 2 h 504"/>
                <a:gd name="T12" fmla="*/ 18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3" name="Freeform 214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9 w 1769"/>
                <a:gd name="T3" fmla="*/ 1 h 791"/>
                <a:gd name="T4" fmla="*/ 22 w 1769"/>
                <a:gd name="T5" fmla="*/ 4 h 791"/>
                <a:gd name="T6" fmla="*/ 31 w 1769"/>
                <a:gd name="T7" fmla="*/ 9 h 791"/>
                <a:gd name="T8" fmla="*/ 33 w 1769"/>
                <a:gd name="T9" fmla="*/ 12 h 791"/>
                <a:gd name="T10" fmla="*/ 32 w 1769"/>
                <a:gd name="T11" fmla="*/ 15 h 791"/>
                <a:gd name="T12" fmla="*/ 30 w 1769"/>
                <a:gd name="T13" fmla="*/ 12 h 791"/>
                <a:gd name="T14" fmla="*/ 26 w 1769"/>
                <a:gd name="T15" fmla="*/ 9 h 791"/>
                <a:gd name="T16" fmla="*/ 21 w 1769"/>
                <a:gd name="T17" fmla="*/ 6 h 791"/>
                <a:gd name="T18" fmla="*/ 11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4" name="Freeform 215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5" name="Freeform 216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1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8 h 791"/>
                <a:gd name="T16" fmla="*/ 16 w 1769"/>
                <a:gd name="T17" fmla="*/ 5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6" name="Freeform 217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7" name="Freeform 218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8" name="Freeform 219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19" name="Freeform 220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0" name="Freeform 221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9 h 504"/>
                <a:gd name="T2" fmla="*/ 19 w 2736"/>
                <a:gd name="T3" fmla="*/ 3 h 504"/>
                <a:gd name="T4" fmla="*/ 39 w 2736"/>
                <a:gd name="T5" fmla="*/ 0 h 504"/>
                <a:gd name="T6" fmla="*/ 60 w 2736"/>
                <a:gd name="T7" fmla="*/ 0 h 504"/>
                <a:gd name="T8" fmla="*/ 59 w 2736"/>
                <a:gd name="T9" fmla="*/ 2 h 504"/>
                <a:gd name="T10" fmla="*/ 38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1" name="Freeform 222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4 w 1769"/>
                <a:gd name="T13" fmla="*/ 12 h 791"/>
                <a:gd name="T14" fmla="*/ 21 w 1769"/>
                <a:gd name="T15" fmla="*/ 9 h 791"/>
                <a:gd name="T16" fmla="*/ 17 w 1769"/>
                <a:gd name="T17" fmla="*/ 6 h 791"/>
                <a:gd name="T18" fmla="*/ 9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2" name="Freeform 223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10 h 504"/>
                <a:gd name="T2" fmla="*/ 15 w 2736"/>
                <a:gd name="T3" fmla="*/ 3 h 504"/>
                <a:gd name="T4" fmla="*/ 30 w 2736"/>
                <a:gd name="T5" fmla="*/ 0 h 504"/>
                <a:gd name="T6" fmla="*/ 46 w 2736"/>
                <a:gd name="T7" fmla="*/ 0 h 504"/>
                <a:gd name="T8" fmla="*/ 46 w 2736"/>
                <a:gd name="T9" fmla="*/ 2 h 504"/>
                <a:gd name="T10" fmla="*/ 30 w 2736"/>
                <a:gd name="T11" fmla="*/ 2 h 504"/>
                <a:gd name="T12" fmla="*/ 11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3" name="Freeform 224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6 w 1769"/>
                <a:gd name="T3" fmla="*/ 1 h 791"/>
                <a:gd name="T4" fmla="*/ 13 w 1769"/>
                <a:gd name="T5" fmla="*/ 4 h 791"/>
                <a:gd name="T6" fmla="*/ 19 w 1769"/>
                <a:gd name="T7" fmla="*/ 8 h 791"/>
                <a:gd name="T8" fmla="*/ 21 w 1769"/>
                <a:gd name="T9" fmla="*/ 12 h 791"/>
                <a:gd name="T10" fmla="*/ 20 w 1769"/>
                <a:gd name="T11" fmla="*/ 15 h 791"/>
                <a:gd name="T12" fmla="*/ 19 w 1769"/>
                <a:gd name="T13" fmla="*/ 12 h 791"/>
                <a:gd name="T14" fmla="*/ 16 w 1769"/>
                <a:gd name="T15" fmla="*/ 9 h 791"/>
                <a:gd name="T16" fmla="*/ 13 w 1769"/>
                <a:gd name="T17" fmla="*/ 6 h 791"/>
                <a:gd name="T18" fmla="*/ 7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4" name="Freeform 225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9 h 504"/>
                <a:gd name="T2" fmla="*/ 13 w 2736"/>
                <a:gd name="T3" fmla="*/ 3 h 504"/>
                <a:gd name="T4" fmla="*/ 28 w 2736"/>
                <a:gd name="T5" fmla="*/ 0 h 504"/>
                <a:gd name="T6" fmla="*/ 43 w 2736"/>
                <a:gd name="T7" fmla="*/ 0 h 504"/>
                <a:gd name="T8" fmla="*/ 43 w 2736"/>
                <a:gd name="T9" fmla="*/ 2 h 504"/>
                <a:gd name="T10" fmla="*/ 28 w 2736"/>
                <a:gd name="T11" fmla="*/ 2 h 504"/>
                <a:gd name="T12" fmla="*/ 10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5" name="Freeform 226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1 h 791"/>
                <a:gd name="T4" fmla="*/ 12 w 1769"/>
                <a:gd name="T5" fmla="*/ 4 h 791"/>
                <a:gd name="T6" fmla="*/ 17 w 1769"/>
                <a:gd name="T7" fmla="*/ 8 h 791"/>
                <a:gd name="T8" fmla="*/ 19 w 1769"/>
                <a:gd name="T9" fmla="*/ 12 h 791"/>
                <a:gd name="T10" fmla="*/ 18 w 1769"/>
                <a:gd name="T11" fmla="*/ 15 h 791"/>
                <a:gd name="T12" fmla="*/ 17 w 1769"/>
                <a:gd name="T13" fmla="*/ 12 h 791"/>
                <a:gd name="T14" fmla="*/ 15 w 1769"/>
                <a:gd name="T15" fmla="*/ 9 h 791"/>
                <a:gd name="T16" fmla="*/ 12 w 1769"/>
                <a:gd name="T17" fmla="*/ 6 h 791"/>
                <a:gd name="T18" fmla="*/ 6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6" name="Freeform 227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7" name="Freeform 228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8" name="Freeform 229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29" name="Freeform 230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0" name="Freeform 231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 h 504"/>
                <a:gd name="T2" fmla="*/ 13 w 2736"/>
                <a:gd name="T3" fmla="*/ 1 h 504"/>
                <a:gd name="T4" fmla="*/ 26 w 2736"/>
                <a:gd name="T5" fmla="*/ 0 h 504"/>
                <a:gd name="T6" fmla="*/ 40 w 2736"/>
                <a:gd name="T7" fmla="*/ 0 h 504"/>
                <a:gd name="T8" fmla="*/ 40 w 2736"/>
                <a:gd name="T9" fmla="*/ 1 h 504"/>
                <a:gd name="T10" fmla="*/ 26 w 2736"/>
                <a:gd name="T11" fmla="*/ 1 h 504"/>
                <a:gd name="T12" fmla="*/ 10 w 2736"/>
                <a:gd name="T13" fmla="*/ 3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1" name="Freeform 232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0 h 791"/>
                <a:gd name="T4" fmla="*/ 12 w 1769"/>
                <a:gd name="T5" fmla="*/ 2 h 791"/>
                <a:gd name="T6" fmla="*/ 16 w 1769"/>
                <a:gd name="T7" fmla="*/ 4 h 791"/>
                <a:gd name="T8" fmla="*/ 18 w 1769"/>
                <a:gd name="T9" fmla="*/ 5 h 791"/>
                <a:gd name="T10" fmla="*/ 17 w 1769"/>
                <a:gd name="T11" fmla="*/ 7 h 791"/>
                <a:gd name="T12" fmla="*/ 16 w 1769"/>
                <a:gd name="T13" fmla="*/ 6 h 791"/>
                <a:gd name="T14" fmla="*/ 14 w 1769"/>
                <a:gd name="T15" fmla="*/ 4 h 791"/>
                <a:gd name="T16" fmla="*/ 11 w 1769"/>
                <a:gd name="T17" fmla="*/ 3 h 791"/>
                <a:gd name="T18" fmla="*/ 6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2" name="Freeform 233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7 h 504"/>
                <a:gd name="T2" fmla="*/ 14 w 2736"/>
                <a:gd name="T3" fmla="*/ 2 h 504"/>
                <a:gd name="T4" fmla="*/ 28 w 2736"/>
                <a:gd name="T5" fmla="*/ 0 h 504"/>
                <a:gd name="T6" fmla="*/ 43 w 2736"/>
                <a:gd name="T7" fmla="*/ 0 h 504"/>
                <a:gd name="T8" fmla="*/ 43 w 2736"/>
                <a:gd name="T9" fmla="*/ 1 h 504"/>
                <a:gd name="T10" fmla="*/ 28 w 2736"/>
                <a:gd name="T11" fmla="*/ 1 h 504"/>
                <a:gd name="T12" fmla="*/ 10 w 2736"/>
                <a:gd name="T13" fmla="*/ 4 h 504"/>
                <a:gd name="T14" fmla="*/ 0 w 2736"/>
                <a:gd name="T15" fmla="*/ 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3" name="Freeform 234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1 h 791"/>
                <a:gd name="T4" fmla="*/ 12 w 1769"/>
                <a:gd name="T5" fmla="*/ 3 h 791"/>
                <a:gd name="T6" fmla="*/ 17 w 1769"/>
                <a:gd name="T7" fmla="*/ 6 h 791"/>
                <a:gd name="T8" fmla="*/ 19 w 1769"/>
                <a:gd name="T9" fmla="*/ 8 h 791"/>
                <a:gd name="T10" fmla="*/ 18 w 1769"/>
                <a:gd name="T11" fmla="*/ 11 h 791"/>
                <a:gd name="T12" fmla="*/ 17 w 1769"/>
                <a:gd name="T13" fmla="*/ 9 h 791"/>
                <a:gd name="T14" fmla="*/ 15 w 1769"/>
                <a:gd name="T15" fmla="*/ 6 h 791"/>
                <a:gd name="T16" fmla="*/ 12 w 1769"/>
                <a:gd name="T17" fmla="*/ 4 h 791"/>
                <a:gd name="T18" fmla="*/ 6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4" name="Freeform 235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15 h 504"/>
                <a:gd name="T2" fmla="*/ 16 w 2736"/>
                <a:gd name="T3" fmla="*/ 5 h 504"/>
                <a:gd name="T4" fmla="*/ 33 w 2736"/>
                <a:gd name="T5" fmla="*/ 1 h 504"/>
                <a:gd name="T6" fmla="*/ 51 w 2736"/>
                <a:gd name="T7" fmla="*/ 1 h 504"/>
                <a:gd name="T8" fmla="*/ 51 w 2736"/>
                <a:gd name="T9" fmla="*/ 3 h 504"/>
                <a:gd name="T10" fmla="*/ 33 w 2736"/>
                <a:gd name="T11" fmla="*/ 3 h 504"/>
                <a:gd name="T12" fmla="*/ 12 w 2736"/>
                <a:gd name="T13" fmla="*/ 9 h 504"/>
                <a:gd name="T14" fmla="*/ 0 w 2736"/>
                <a:gd name="T15" fmla="*/ 1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5" name="Freeform 236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6 w 1769"/>
                <a:gd name="T3" fmla="*/ 2 h 791"/>
                <a:gd name="T4" fmla="*/ 15 w 1769"/>
                <a:gd name="T5" fmla="*/ 6 h 791"/>
                <a:gd name="T6" fmla="*/ 21 w 1769"/>
                <a:gd name="T7" fmla="*/ 13 h 791"/>
                <a:gd name="T8" fmla="*/ 22 w 1769"/>
                <a:gd name="T9" fmla="*/ 18 h 791"/>
                <a:gd name="T10" fmla="*/ 22 w 1769"/>
                <a:gd name="T11" fmla="*/ 23 h 791"/>
                <a:gd name="T12" fmla="*/ 20 w 1769"/>
                <a:gd name="T13" fmla="*/ 19 h 791"/>
                <a:gd name="T14" fmla="*/ 18 w 1769"/>
                <a:gd name="T15" fmla="*/ 13 h 791"/>
                <a:gd name="T16" fmla="*/ 14 w 1769"/>
                <a:gd name="T17" fmla="*/ 9 h 791"/>
                <a:gd name="T18" fmla="*/ 7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" name="Freeform 237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2 h 504"/>
                <a:gd name="T2" fmla="*/ 11 w 2736"/>
                <a:gd name="T3" fmla="*/ 1 h 504"/>
                <a:gd name="T4" fmla="*/ 23 w 2736"/>
                <a:gd name="T5" fmla="*/ 0 h 504"/>
                <a:gd name="T6" fmla="*/ 35 w 2736"/>
                <a:gd name="T7" fmla="*/ 0 h 504"/>
                <a:gd name="T8" fmla="*/ 34 w 2736"/>
                <a:gd name="T9" fmla="*/ 0 h 504"/>
                <a:gd name="T10" fmla="*/ 22 w 2736"/>
                <a:gd name="T11" fmla="*/ 0 h 504"/>
                <a:gd name="T12" fmla="*/ 8 w 2736"/>
                <a:gd name="T13" fmla="*/ 1 h 504"/>
                <a:gd name="T14" fmla="*/ 0 w 2736"/>
                <a:gd name="T15" fmla="*/ 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7" name="Freeform 238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 w 1769"/>
                <a:gd name="T3" fmla="*/ 0 h 791"/>
                <a:gd name="T4" fmla="*/ 10 w 1769"/>
                <a:gd name="T5" fmla="*/ 1 h 791"/>
                <a:gd name="T6" fmla="*/ 14 w 1769"/>
                <a:gd name="T7" fmla="*/ 1 h 791"/>
                <a:gd name="T8" fmla="*/ 15 w 1769"/>
                <a:gd name="T9" fmla="*/ 2 h 791"/>
                <a:gd name="T10" fmla="*/ 15 w 1769"/>
                <a:gd name="T11" fmla="*/ 2 h 791"/>
                <a:gd name="T12" fmla="*/ 14 w 1769"/>
                <a:gd name="T13" fmla="*/ 2 h 791"/>
                <a:gd name="T14" fmla="*/ 12 w 1769"/>
                <a:gd name="T15" fmla="*/ 1 h 791"/>
                <a:gd name="T16" fmla="*/ 10 w 1769"/>
                <a:gd name="T17" fmla="*/ 1 h 791"/>
                <a:gd name="T18" fmla="*/ 5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8" name="Freeform 239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9" name="Freeform 240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0" name="Freeform 241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20 h 504"/>
                <a:gd name="T2" fmla="*/ 31 w 2736"/>
                <a:gd name="T3" fmla="*/ 7 h 504"/>
                <a:gd name="T4" fmla="*/ 63 w 2736"/>
                <a:gd name="T5" fmla="*/ 1 h 504"/>
                <a:gd name="T6" fmla="*/ 97 w 2736"/>
                <a:gd name="T7" fmla="*/ 1 h 504"/>
                <a:gd name="T8" fmla="*/ 96 w 2736"/>
                <a:gd name="T9" fmla="*/ 4 h 504"/>
                <a:gd name="T10" fmla="*/ 62 w 2736"/>
                <a:gd name="T11" fmla="*/ 4 h 504"/>
                <a:gd name="T12" fmla="*/ 23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1" name="Freeform 242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12 w 1769"/>
                <a:gd name="T3" fmla="*/ 2 h 791"/>
                <a:gd name="T4" fmla="*/ 28 w 1769"/>
                <a:gd name="T5" fmla="*/ 8 h 791"/>
                <a:gd name="T6" fmla="*/ 39 w 1769"/>
                <a:gd name="T7" fmla="*/ 17 h 791"/>
                <a:gd name="T8" fmla="*/ 43 w 1769"/>
                <a:gd name="T9" fmla="*/ 24 h 791"/>
                <a:gd name="T10" fmla="*/ 41 w 1769"/>
                <a:gd name="T11" fmla="*/ 31 h 791"/>
                <a:gd name="T12" fmla="*/ 39 w 1769"/>
                <a:gd name="T13" fmla="*/ 25 h 791"/>
                <a:gd name="T14" fmla="*/ 34 w 1769"/>
                <a:gd name="T15" fmla="*/ 18 h 791"/>
                <a:gd name="T16" fmla="*/ 27 w 1769"/>
                <a:gd name="T17" fmla="*/ 12 h 791"/>
                <a:gd name="T18" fmla="*/ 14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2" name="Freeform 243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16 h 504"/>
                <a:gd name="T2" fmla="*/ 28 w 2736"/>
                <a:gd name="T3" fmla="*/ 5 h 504"/>
                <a:gd name="T4" fmla="*/ 58 w 2736"/>
                <a:gd name="T5" fmla="*/ 1 h 504"/>
                <a:gd name="T6" fmla="*/ 90 w 2736"/>
                <a:gd name="T7" fmla="*/ 1 h 504"/>
                <a:gd name="T8" fmla="*/ 89 w 2736"/>
                <a:gd name="T9" fmla="*/ 3 h 504"/>
                <a:gd name="T10" fmla="*/ 58 w 2736"/>
                <a:gd name="T11" fmla="*/ 3 h 504"/>
                <a:gd name="T12" fmla="*/ 21 w 2736"/>
                <a:gd name="T13" fmla="*/ 10 h 504"/>
                <a:gd name="T14" fmla="*/ 0 w 2736"/>
                <a:gd name="T15" fmla="*/ 1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3" name="Freeform 244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6 w 1769"/>
                <a:gd name="T5" fmla="*/ 6 h 791"/>
                <a:gd name="T6" fmla="*/ 36 w 1769"/>
                <a:gd name="T7" fmla="*/ 14 h 791"/>
                <a:gd name="T8" fmla="*/ 39 w 1769"/>
                <a:gd name="T9" fmla="*/ 20 h 791"/>
                <a:gd name="T10" fmla="*/ 38 w 1769"/>
                <a:gd name="T11" fmla="*/ 25 h 791"/>
                <a:gd name="T12" fmla="*/ 36 w 1769"/>
                <a:gd name="T13" fmla="*/ 20 h 791"/>
                <a:gd name="T14" fmla="*/ 31 w 1769"/>
                <a:gd name="T15" fmla="*/ 15 h 791"/>
                <a:gd name="T16" fmla="*/ 25 w 1769"/>
                <a:gd name="T17" fmla="*/ 10 h 791"/>
                <a:gd name="T18" fmla="*/ 13 w 1769"/>
                <a:gd name="T19" fmla="*/ 5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4" name="Freeform 245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5" name="Freeform 246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5 h 791"/>
                <a:gd name="T10" fmla="*/ 48 w 1769"/>
                <a:gd name="T11" fmla="*/ 32 h 791"/>
                <a:gd name="T12" fmla="*/ 45 w 1769"/>
                <a:gd name="T13" fmla="*/ 26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6" name="Freeform 247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19 h 504"/>
                <a:gd name="T2" fmla="*/ 33 w 2736"/>
                <a:gd name="T3" fmla="*/ 6 h 504"/>
                <a:gd name="T4" fmla="*/ 67 w 2736"/>
                <a:gd name="T5" fmla="*/ 1 h 504"/>
                <a:gd name="T6" fmla="*/ 104 w 2736"/>
                <a:gd name="T7" fmla="*/ 1 h 504"/>
                <a:gd name="T8" fmla="*/ 103 w 2736"/>
                <a:gd name="T9" fmla="*/ 4 h 504"/>
                <a:gd name="T10" fmla="*/ 67 w 2736"/>
                <a:gd name="T11" fmla="*/ 4 h 504"/>
                <a:gd name="T12" fmla="*/ 25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" name="Freeform 248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2 h 791"/>
                <a:gd name="T4" fmla="*/ 30 w 1769"/>
                <a:gd name="T5" fmla="*/ 7 h 791"/>
                <a:gd name="T6" fmla="*/ 42 w 1769"/>
                <a:gd name="T7" fmla="*/ 16 h 791"/>
                <a:gd name="T8" fmla="*/ 46 w 1769"/>
                <a:gd name="T9" fmla="*/ 22 h 791"/>
                <a:gd name="T10" fmla="*/ 44 w 1769"/>
                <a:gd name="T11" fmla="*/ 29 h 791"/>
                <a:gd name="T12" fmla="*/ 42 w 1769"/>
                <a:gd name="T13" fmla="*/ 23 h 791"/>
                <a:gd name="T14" fmla="*/ 36 w 1769"/>
                <a:gd name="T15" fmla="*/ 17 h 791"/>
                <a:gd name="T16" fmla="*/ 29 w 1769"/>
                <a:gd name="T17" fmla="*/ 11 h 791"/>
                <a:gd name="T18" fmla="*/ 15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" name="Freeform 249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12 h 504"/>
                <a:gd name="T2" fmla="*/ 31 w 2736"/>
                <a:gd name="T3" fmla="*/ 4 h 504"/>
                <a:gd name="T4" fmla="*/ 63 w 2736"/>
                <a:gd name="T5" fmla="*/ 1 h 504"/>
                <a:gd name="T6" fmla="*/ 98 w 2736"/>
                <a:gd name="T7" fmla="*/ 1 h 504"/>
                <a:gd name="T8" fmla="*/ 97 w 2736"/>
                <a:gd name="T9" fmla="*/ 3 h 504"/>
                <a:gd name="T10" fmla="*/ 63 w 2736"/>
                <a:gd name="T11" fmla="*/ 3 h 504"/>
                <a:gd name="T12" fmla="*/ 23 w 2736"/>
                <a:gd name="T13" fmla="*/ 7 h 504"/>
                <a:gd name="T14" fmla="*/ 0 w 2736"/>
                <a:gd name="T15" fmla="*/ 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" name="Freeform 250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12 w 1769"/>
                <a:gd name="T3" fmla="*/ 1 h 791"/>
                <a:gd name="T4" fmla="*/ 29 w 1769"/>
                <a:gd name="T5" fmla="*/ 5 h 791"/>
                <a:gd name="T6" fmla="*/ 40 w 1769"/>
                <a:gd name="T7" fmla="*/ 11 h 791"/>
                <a:gd name="T8" fmla="*/ 43 w 1769"/>
                <a:gd name="T9" fmla="*/ 15 h 791"/>
                <a:gd name="T10" fmla="*/ 42 w 1769"/>
                <a:gd name="T11" fmla="*/ 20 h 791"/>
                <a:gd name="T12" fmla="*/ 39 w 1769"/>
                <a:gd name="T13" fmla="*/ 16 h 791"/>
                <a:gd name="T14" fmla="*/ 34 w 1769"/>
                <a:gd name="T15" fmla="*/ 11 h 791"/>
                <a:gd name="T16" fmla="*/ 27 w 1769"/>
                <a:gd name="T17" fmla="*/ 7 h 791"/>
                <a:gd name="T18" fmla="*/ 14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0" name="Freeform 251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13 h 504"/>
                <a:gd name="T2" fmla="*/ 26 w 2736"/>
                <a:gd name="T3" fmla="*/ 4 h 504"/>
                <a:gd name="T4" fmla="*/ 53 w 2736"/>
                <a:gd name="T5" fmla="*/ 1 h 504"/>
                <a:gd name="T6" fmla="*/ 82 w 2736"/>
                <a:gd name="T7" fmla="*/ 1 h 504"/>
                <a:gd name="T8" fmla="*/ 82 w 2736"/>
                <a:gd name="T9" fmla="*/ 3 h 504"/>
                <a:gd name="T10" fmla="*/ 53 w 2736"/>
                <a:gd name="T11" fmla="*/ 3 h 504"/>
                <a:gd name="T12" fmla="*/ 20 w 2736"/>
                <a:gd name="T13" fmla="*/ 7 h 504"/>
                <a:gd name="T14" fmla="*/ 0 w 2736"/>
                <a:gd name="T15" fmla="*/ 1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1" name="Freeform 252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10 w 1769"/>
                <a:gd name="T3" fmla="*/ 1 h 791"/>
                <a:gd name="T4" fmla="*/ 24 w 1769"/>
                <a:gd name="T5" fmla="*/ 5 h 791"/>
                <a:gd name="T6" fmla="*/ 33 w 1769"/>
                <a:gd name="T7" fmla="*/ 11 h 791"/>
                <a:gd name="T8" fmla="*/ 36 w 1769"/>
                <a:gd name="T9" fmla="*/ 15 h 791"/>
                <a:gd name="T10" fmla="*/ 35 w 1769"/>
                <a:gd name="T11" fmla="*/ 20 h 791"/>
                <a:gd name="T12" fmla="*/ 33 w 1769"/>
                <a:gd name="T13" fmla="*/ 16 h 791"/>
                <a:gd name="T14" fmla="*/ 29 w 1769"/>
                <a:gd name="T15" fmla="*/ 11 h 791"/>
                <a:gd name="T16" fmla="*/ 23 w 1769"/>
                <a:gd name="T17" fmla="*/ 7 h 791"/>
                <a:gd name="T18" fmla="*/ 12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2" name="Freeform 253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7 h 504"/>
                <a:gd name="T2" fmla="*/ 25 w 2736"/>
                <a:gd name="T3" fmla="*/ 2 h 504"/>
                <a:gd name="T4" fmla="*/ 51 w 2736"/>
                <a:gd name="T5" fmla="*/ 0 h 504"/>
                <a:gd name="T6" fmla="*/ 79 w 2736"/>
                <a:gd name="T7" fmla="*/ 0 h 504"/>
                <a:gd name="T8" fmla="*/ 78 w 2736"/>
                <a:gd name="T9" fmla="*/ 1 h 504"/>
                <a:gd name="T10" fmla="*/ 51 w 2736"/>
                <a:gd name="T11" fmla="*/ 1 h 504"/>
                <a:gd name="T12" fmla="*/ 19 w 2736"/>
                <a:gd name="T13" fmla="*/ 4 h 504"/>
                <a:gd name="T14" fmla="*/ 0 w 2736"/>
                <a:gd name="T15" fmla="*/ 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3" name="Freeform 254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10 w 1769"/>
                <a:gd name="T3" fmla="*/ 1 h 791"/>
                <a:gd name="T4" fmla="*/ 23 w 1769"/>
                <a:gd name="T5" fmla="*/ 3 h 791"/>
                <a:gd name="T6" fmla="*/ 32 w 1769"/>
                <a:gd name="T7" fmla="*/ 6 h 791"/>
                <a:gd name="T8" fmla="*/ 35 w 1769"/>
                <a:gd name="T9" fmla="*/ 9 h 791"/>
                <a:gd name="T10" fmla="*/ 34 w 1769"/>
                <a:gd name="T11" fmla="*/ 11 h 791"/>
                <a:gd name="T12" fmla="*/ 32 w 1769"/>
                <a:gd name="T13" fmla="*/ 9 h 791"/>
                <a:gd name="T14" fmla="*/ 28 w 1769"/>
                <a:gd name="T15" fmla="*/ 7 h 791"/>
                <a:gd name="T16" fmla="*/ 22 w 1769"/>
                <a:gd name="T17" fmla="*/ 4 h 791"/>
                <a:gd name="T18" fmla="*/ 12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4" name="Freeform 255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3 h 2368"/>
                <a:gd name="T2" fmla="*/ 10 w 776"/>
                <a:gd name="T3" fmla="*/ 1 h 2368"/>
                <a:gd name="T4" fmla="*/ 4 w 776"/>
                <a:gd name="T5" fmla="*/ 6 h 2368"/>
                <a:gd name="T6" fmla="*/ 14 w 776"/>
                <a:gd name="T7" fmla="*/ 6 h 2368"/>
                <a:gd name="T8" fmla="*/ 8 w 776"/>
                <a:gd name="T9" fmla="*/ 12 h 2368"/>
                <a:gd name="T10" fmla="*/ 16 w 776"/>
                <a:gd name="T11" fmla="*/ 14 h 2368"/>
                <a:gd name="T12" fmla="*/ 12 w 776"/>
                <a:gd name="T13" fmla="*/ 18 h 2368"/>
                <a:gd name="T14" fmla="*/ 20 w 776"/>
                <a:gd name="T15" fmla="*/ 20 h 2368"/>
                <a:gd name="T16" fmla="*/ 16 w 776"/>
                <a:gd name="T17" fmla="*/ 24 h 2368"/>
                <a:gd name="T18" fmla="*/ 22 w 776"/>
                <a:gd name="T19" fmla="*/ 26 h 2368"/>
                <a:gd name="T20" fmla="*/ 20 w 776"/>
                <a:gd name="T21" fmla="*/ 30 h 2368"/>
                <a:gd name="T22" fmla="*/ 24 w 776"/>
                <a:gd name="T23" fmla="*/ 34 h 2368"/>
                <a:gd name="T24" fmla="*/ 24 w 776"/>
                <a:gd name="T25" fmla="*/ 38 h 2368"/>
                <a:gd name="T26" fmla="*/ 28 w 776"/>
                <a:gd name="T27" fmla="*/ 44 h 2368"/>
                <a:gd name="T28" fmla="*/ 25 w 776"/>
                <a:gd name="T29" fmla="*/ 49 h 2368"/>
                <a:gd name="T30" fmla="*/ 30 w 776"/>
                <a:gd name="T31" fmla="*/ 53 h 2368"/>
                <a:gd name="T32" fmla="*/ 28 w 776"/>
                <a:gd name="T33" fmla="*/ 59 h 2368"/>
                <a:gd name="T34" fmla="*/ 30 w 776"/>
                <a:gd name="T35" fmla="*/ 65 h 2368"/>
                <a:gd name="T36" fmla="*/ 28 w 776"/>
                <a:gd name="T37" fmla="*/ 69 h 2368"/>
                <a:gd name="T38" fmla="*/ 31 w 776"/>
                <a:gd name="T39" fmla="*/ 75 h 2368"/>
                <a:gd name="T40" fmla="*/ 30 w 776"/>
                <a:gd name="T41" fmla="*/ 81 h 2368"/>
                <a:gd name="T42" fmla="*/ 31 w 776"/>
                <a:gd name="T43" fmla="*/ 89 h 2368"/>
                <a:gd name="T44" fmla="*/ 30 w 776"/>
                <a:gd name="T45" fmla="*/ 91 h 2368"/>
                <a:gd name="T46" fmla="*/ 31 w 776"/>
                <a:gd name="T47" fmla="*/ 96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5" name="Arc 256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6 w 21600"/>
                <a:gd name="T1" fmla="*/ 0 h 21602"/>
                <a:gd name="T2" fmla="*/ 22 w 21600"/>
                <a:gd name="T3" fmla="*/ 26 h 21602"/>
                <a:gd name="T4" fmla="*/ 0 w 21600"/>
                <a:gd name="T5" fmla="*/ 25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" name="Arc 257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19 w 36729"/>
                <a:gd name="T1" fmla="*/ 10 h 21600"/>
                <a:gd name="T2" fmla="*/ 0 w 36729"/>
                <a:gd name="T3" fmla="*/ 11 h 21600"/>
                <a:gd name="T4" fmla="*/ 9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7" name="Arc 258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2 h 22305"/>
                <a:gd name="T2" fmla="*/ 6 w 28940"/>
                <a:gd name="T3" fmla="*/ 27 h 22305"/>
                <a:gd name="T4" fmla="*/ 1 w 28940"/>
                <a:gd name="T5" fmla="*/ 26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8" name="Arc 259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2 h 22305"/>
                <a:gd name="T2" fmla="*/ 14 w 30473"/>
                <a:gd name="T3" fmla="*/ 26 h 22305"/>
                <a:gd name="T4" fmla="*/ 4 w 30473"/>
                <a:gd name="T5" fmla="*/ 26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9" name="Arc 260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5 h 22305"/>
                <a:gd name="T2" fmla="*/ 17 w 34455"/>
                <a:gd name="T3" fmla="*/ 27 h 22305"/>
                <a:gd name="T4" fmla="*/ 6 w 34455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0" name="Arc 261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5 h 22305"/>
                <a:gd name="T2" fmla="*/ 0 w 34812"/>
                <a:gd name="T3" fmla="*/ 27 h 22305"/>
                <a:gd name="T4" fmla="*/ 0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1" name="Arc 262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5 h 22305"/>
                <a:gd name="T2" fmla="*/ 3 w 34812"/>
                <a:gd name="T3" fmla="*/ 27 h 22305"/>
                <a:gd name="T4" fmla="*/ 1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2" name="Arc 263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5 h 22305"/>
                <a:gd name="T2" fmla="*/ 6 w 34812"/>
                <a:gd name="T3" fmla="*/ 27 h 22305"/>
                <a:gd name="T4" fmla="*/ 2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3" name="Freeform 264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3 h 2368"/>
                <a:gd name="T2" fmla="*/ 10 w 776"/>
                <a:gd name="T3" fmla="*/ 1 h 2368"/>
                <a:gd name="T4" fmla="*/ 4 w 776"/>
                <a:gd name="T5" fmla="*/ 6 h 2368"/>
                <a:gd name="T6" fmla="*/ 14 w 776"/>
                <a:gd name="T7" fmla="*/ 6 h 2368"/>
                <a:gd name="T8" fmla="*/ 8 w 776"/>
                <a:gd name="T9" fmla="*/ 12 h 2368"/>
                <a:gd name="T10" fmla="*/ 15 w 776"/>
                <a:gd name="T11" fmla="*/ 14 h 2368"/>
                <a:gd name="T12" fmla="*/ 12 w 776"/>
                <a:gd name="T13" fmla="*/ 18 h 2368"/>
                <a:gd name="T14" fmla="*/ 19 w 776"/>
                <a:gd name="T15" fmla="*/ 20 h 2368"/>
                <a:gd name="T16" fmla="*/ 15 w 776"/>
                <a:gd name="T17" fmla="*/ 24 h 2368"/>
                <a:gd name="T18" fmla="*/ 21 w 776"/>
                <a:gd name="T19" fmla="*/ 26 h 2368"/>
                <a:gd name="T20" fmla="*/ 19 w 776"/>
                <a:gd name="T21" fmla="*/ 30 h 2368"/>
                <a:gd name="T22" fmla="*/ 23 w 776"/>
                <a:gd name="T23" fmla="*/ 34 h 2368"/>
                <a:gd name="T24" fmla="*/ 23 w 776"/>
                <a:gd name="T25" fmla="*/ 38 h 2368"/>
                <a:gd name="T26" fmla="*/ 27 w 776"/>
                <a:gd name="T27" fmla="*/ 44 h 2368"/>
                <a:gd name="T28" fmla="*/ 25 w 776"/>
                <a:gd name="T29" fmla="*/ 49 h 2368"/>
                <a:gd name="T30" fmla="*/ 29 w 776"/>
                <a:gd name="T31" fmla="*/ 53 h 2368"/>
                <a:gd name="T32" fmla="*/ 27 w 776"/>
                <a:gd name="T33" fmla="*/ 59 h 2368"/>
                <a:gd name="T34" fmla="*/ 29 w 776"/>
                <a:gd name="T35" fmla="*/ 65 h 2368"/>
                <a:gd name="T36" fmla="*/ 27 w 776"/>
                <a:gd name="T37" fmla="*/ 69 h 2368"/>
                <a:gd name="T38" fmla="*/ 31 w 776"/>
                <a:gd name="T39" fmla="*/ 75 h 2368"/>
                <a:gd name="T40" fmla="*/ 29 w 776"/>
                <a:gd name="T41" fmla="*/ 81 h 2368"/>
                <a:gd name="T42" fmla="*/ 31 w 776"/>
                <a:gd name="T43" fmla="*/ 89 h 2368"/>
                <a:gd name="T44" fmla="*/ 29 w 776"/>
                <a:gd name="T45" fmla="*/ 91 h 2368"/>
                <a:gd name="T46" fmla="*/ 31 w 776"/>
                <a:gd name="T47" fmla="*/ 96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4" name="Freeform 265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1 w 776"/>
                <a:gd name="T7" fmla="*/ 2 h 2368"/>
                <a:gd name="T8" fmla="*/ 6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6 w 776"/>
                <a:gd name="T15" fmla="*/ 6 h 2368"/>
                <a:gd name="T16" fmla="*/ 13 w 776"/>
                <a:gd name="T17" fmla="*/ 8 h 2368"/>
                <a:gd name="T18" fmla="*/ 18 w 776"/>
                <a:gd name="T19" fmla="*/ 8 h 2368"/>
                <a:gd name="T20" fmla="*/ 16 w 776"/>
                <a:gd name="T21" fmla="*/ 10 h 2368"/>
                <a:gd name="T22" fmla="*/ 19 w 776"/>
                <a:gd name="T23" fmla="*/ 11 h 2368"/>
                <a:gd name="T24" fmla="*/ 19 w 776"/>
                <a:gd name="T25" fmla="*/ 12 h 2368"/>
                <a:gd name="T26" fmla="*/ 23 w 776"/>
                <a:gd name="T27" fmla="*/ 14 h 2368"/>
                <a:gd name="T28" fmla="*/ 21 w 776"/>
                <a:gd name="T29" fmla="*/ 16 h 2368"/>
                <a:gd name="T30" fmla="*/ 24 w 776"/>
                <a:gd name="T31" fmla="*/ 17 h 2368"/>
                <a:gd name="T32" fmla="*/ 23 w 776"/>
                <a:gd name="T33" fmla="*/ 19 h 2368"/>
                <a:gd name="T34" fmla="*/ 24 w 776"/>
                <a:gd name="T35" fmla="*/ 21 h 2368"/>
                <a:gd name="T36" fmla="*/ 23 w 776"/>
                <a:gd name="T37" fmla="*/ 22 h 2368"/>
                <a:gd name="T38" fmla="*/ 26 w 776"/>
                <a:gd name="T39" fmla="*/ 24 h 2368"/>
                <a:gd name="T40" fmla="*/ 24 w 776"/>
                <a:gd name="T41" fmla="*/ 26 h 2368"/>
                <a:gd name="T42" fmla="*/ 26 w 776"/>
                <a:gd name="T43" fmla="*/ 28 h 2368"/>
                <a:gd name="T44" fmla="*/ 24 w 776"/>
                <a:gd name="T45" fmla="*/ 29 h 2368"/>
                <a:gd name="T46" fmla="*/ 26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5" name="Arc 266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7 h 22305"/>
                <a:gd name="T2" fmla="*/ 18 w 36830"/>
                <a:gd name="T3" fmla="*/ 27 h 22305"/>
                <a:gd name="T4" fmla="*/ 8 w 36830"/>
                <a:gd name="T5" fmla="*/ 26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6" name="Arc 267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12 h 21600"/>
                <a:gd name="T2" fmla="*/ 11 w 31881"/>
                <a:gd name="T3" fmla="*/ 6 h 21600"/>
                <a:gd name="T4" fmla="*/ 6 w 31881"/>
                <a:gd name="T5" fmla="*/ 26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7" name="Arc 268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5 h 21600"/>
                <a:gd name="T2" fmla="*/ 2 w 31146"/>
                <a:gd name="T3" fmla="*/ 11 h 21600"/>
                <a:gd name="T4" fmla="*/ 1 w 31146"/>
                <a:gd name="T5" fmla="*/ 26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8" name="Freeform 269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3 h 2368"/>
                <a:gd name="T2" fmla="*/ 49 w 776"/>
                <a:gd name="T3" fmla="*/ 1 h 2368"/>
                <a:gd name="T4" fmla="*/ 19 w 776"/>
                <a:gd name="T5" fmla="*/ 7 h 2368"/>
                <a:gd name="T6" fmla="*/ 69 w 776"/>
                <a:gd name="T7" fmla="*/ 7 h 2368"/>
                <a:gd name="T8" fmla="*/ 39 w 776"/>
                <a:gd name="T9" fmla="*/ 13 h 2368"/>
                <a:gd name="T10" fmla="*/ 79 w 776"/>
                <a:gd name="T11" fmla="*/ 15 h 2368"/>
                <a:gd name="T12" fmla="*/ 59 w 776"/>
                <a:gd name="T13" fmla="*/ 19 h 2368"/>
                <a:gd name="T14" fmla="*/ 98 w 776"/>
                <a:gd name="T15" fmla="*/ 21 h 2368"/>
                <a:gd name="T16" fmla="*/ 79 w 776"/>
                <a:gd name="T17" fmla="*/ 26 h 2368"/>
                <a:gd name="T18" fmla="*/ 108 w 776"/>
                <a:gd name="T19" fmla="*/ 28 h 2368"/>
                <a:gd name="T20" fmla="*/ 98 w 776"/>
                <a:gd name="T21" fmla="*/ 32 h 2368"/>
                <a:gd name="T22" fmla="*/ 118 w 776"/>
                <a:gd name="T23" fmla="*/ 36 h 2368"/>
                <a:gd name="T24" fmla="*/ 118 w 776"/>
                <a:gd name="T25" fmla="*/ 40 h 2368"/>
                <a:gd name="T26" fmla="*/ 138 w 776"/>
                <a:gd name="T27" fmla="*/ 46 h 2368"/>
                <a:gd name="T28" fmla="*/ 128 w 776"/>
                <a:gd name="T29" fmla="*/ 53 h 2368"/>
                <a:gd name="T30" fmla="*/ 147 w 776"/>
                <a:gd name="T31" fmla="*/ 57 h 2368"/>
                <a:gd name="T32" fmla="*/ 138 w 776"/>
                <a:gd name="T33" fmla="*/ 63 h 2368"/>
                <a:gd name="T34" fmla="*/ 147 w 776"/>
                <a:gd name="T35" fmla="*/ 69 h 2368"/>
                <a:gd name="T36" fmla="*/ 138 w 776"/>
                <a:gd name="T37" fmla="*/ 73 h 2368"/>
                <a:gd name="T38" fmla="*/ 157 w 776"/>
                <a:gd name="T39" fmla="*/ 80 h 2368"/>
                <a:gd name="T40" fmla="*/ 147 w 776"/>
                <a:gd name="T41" fmla="*/ 86 h 2368"/>
                <a:gd name="T42" fmla="*/ 157 w 776"/>
                <a:gd name="T43" fmla="*/ 94 h 2368"/>
                <a:gd name="T44" fmla="*/ 147 w 776"/>
                <a:gd name="T45" fmla="*/ 96 h 2368"/>
                <a:gd name="T46" fmla="*/ 157 w 776"/>
                <a:gd name="T47" fmla="*/ 10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69" name="Freeform 270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3 h 2368"/>
                <a:gd name="T2" fmla="*/ 20 w 776"/>
                <a:gd name="T3" fmla="*/ 1 h 2368"/>
                <a:gd name="T4" fmla="*/ 8 w 776"/>
                <a:gd name="T5" fmla="*/ 7 h 2368"/>
                <a:gd name="T6" fmla="*/ 28 w 776"/>
                <a:gd name="T7" fmla="*/ 7 h 2368"/>
                <a:gd name="T8" fmla="*/ 16 w 776"/>
                <a:gd name="T9" fmla="*/ 13 h 2368"/>
                <a:gd name="T10" fmla="*/ 32 w 776"/>
                <a:gd name="T11" fmla="*/ 15 h 2368"/>
                <a:gd name="T12" fmla="*/ 24 w 776"/>
                <a:gd name="T13" fmla="*/ 19 h 2368"/>
                <a:gd name="T14" fmla="*/ 40 w 776"/>
                <a:gd name="T15" fmla="*/ 21 h 2368"/>
                <a:gd name="T16" fmla="*/ 32 w 776"/>
                <a:gd name="T17" fmla="*/ 26 h 2368"/>
                <a:gd name="T18" fmla="*/ 44 w 776"/>
                <a:gd name="T19" fmla="*/ 28 h 2368"/>
                <a:gd name="T20" fmla="*/ 40 w 776"/>
                <a:gd name="T21" fmla="*/ 32 h 2368"/>
                <a:gd name="T22" fmla="*/ 48 w 776"/>
                <a:gd name="T23" fmla="*/ 36 h 2368"/>
                <a:gd name="T24" fmla="*/ 48 w 776"/>
                <a:gd name="T25" fmla="*/ 40 h 2368"/>
                <a:gd name="T26" fmla="*/ 57 w 776"/>
                <a:gd name="T27" fmla="*/ 46 h 2368"/>
                <a:gd name="T28" fmla="*/ 52 w 776"/>
                <a:gd name="T29" fmla="*/ 53 h 2368"/>
                <a:gd name="T30" fmla="*/ 61 w 776"/>
                <a:gd name="T31" fmla="*/ 57 h 2368"/>
                <a:gd name="T32" fmla="*/ 57 w 776"/>
                <a:gd name="T33" fmla="*/ 63 h 2368"/>
                <a:gd name="T34" fmla="*/ 61 w 776"/>
                <a:gd name="T35" fmla="*/ 69 h 2368"/>
                <a:gd name="T36" fmla="*/ 57 w 776"/>
                <a:gd name="T37" fmla="*/ 73 h 2368"/>
                <a:gd name="T38" fmla="*/ 65 w 776"/>
                <a:gd name="T39" fmla="*/ 79 h 2368"/>
                <a:gd name="T40" fmla="*/ 61 w 776"/>
                <a:gd name="T41" fmla="*/ 86 h 2368"/>
                <a:gd name="T42" fmla="*/ 65 w 776"/>
                <a:gd name="T43" fmla="*/ 94 h 2368"/>
                <a:gd name="T44" fmla="*/ 61 w 776"/>
                <a:gd name="T45" fmla="*/ 96 h 2368"/>
                <a:gd name="T46" fmla="*/ 65 w 776"/>
                <a:gd name="T47" fmla="*/ 10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0" name="Freeform 271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3 h 2368"/>
                <a:gd name="T2" fmla="*/ 7 w 776"/>
                <a:gd name="T3" fmla="*/ 1 h 2368"/>
                <a:gd name="T4" fmla="*/ 3 w 776"/>
                <a:gd name="T5" fmla="*/ 7 h 2368"/>
                <a:gd name="T6" fmla="*/ 10 w 776"/>
                <a:gd name="T7" fmla="*/ 7 h 2368"/>
                <a:gd name="T8" fmla="*/ 6 w 776"/>
                <a:gd name="T9" fmla="*/ 13 h 2368"/>
                <a:gd name="T10" fmla="*/ 12 w 776"/>
                <a:gd name="T11" fmla="*/ 15 h 2368"/>
                <a:gd name="T12" fmla="*/ 9 w 776"/>
                <a:gd name="T13" fmla="*/ 19 h 2368"/>
                <a:gd name="T14" fmla="*/ 15 w 776"/>
                <a:gd name="T15" fmla="*/ 21 h 2368"/>
                <a:gd name="T16" fmla="*/ 12 w 776"/>
                <a:gd name="T17" fmla="*/ 26 h 2368"/>
                <a:gd name="T18" fmla="*/ 16 w 776"/>
                <a:gd name="T19" fmla="*/ 28 h 2368"/>
                <a:gd name="T20" fmla="*/ 15 w 776"/>
                <a:gd name="T21" fmla="*/ 32 h 2368"/>
                <a:gd name="T22" fmla="*/ 17 w 776"/>
                <a:gd name="T23" fmla="*/ 36 h 2368"/>
                <a:gd name="T24" fmla="*/ 17 w 776"/>
                <a:gd name="T25" fmla="*/ 40 h 2368"/>
                <a:gd name="T26" fmla="*/ 20 w 776"/>
                <a:gd name="T27" fmla="*/ 46 h 2368"/>
                <a:gd name="T28" fmla="*/ 19 w 776"/>
                <a:gd name="T29" fmla="*/ 53 h 2368"/>
                <a:gd name="T30" fmla="*/ 22 w 776"/>
                <a:gd name="T31" fmla="*/ 57 h 2368"/>
                <a:gd name="T32" fmla="*/ 20 w 776"/>
                <a:gd name="T33" fmla="*/ 63 h 2368"/>
                <a:gd name="T34" fmla="*/ 22 w 776"/>
                <a:gd name="T35" fmla="*/ 69 h 2368"/>
                <a:gd name="T36" fmla="*/ 20 w 776"/>
                <a:gd name="T37" fmla="*/ 73 h 2368"/>
                <a:gd name="T38" fmla="*/ 23 w 776"/>
                <a:gd name="T39" fmla="*/ 79 h 2368"/>
                <a:gd name="T40" fmla="*/ 22 w 776"/>
                <a:gd name="T41" fmla="*/ 86 h 2368"/>
                <a:gd name="T42" fmla="*/ 23 w 776"/>
                <a:gd name="T43" fmla="*/ 94 h 2368"/>
                <a:gd name="T44" fmla="*/ 22 w 776"/>
                <a:gd name="T45" fmla="*/ 96 h 2368"/>
                <a:gd name="T46" fmla="*/ 23 w 776"/>
                <a:gd name="T47" fmla="*/ 10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1" name="Freeform 272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3 h 2368"/>
                <a:gd name="T2" fmla="*/ 42 w 776"/>
                <a:gd name="T3" fmla="*/ 1 h 2368"/>
                <a:gd name="T4" fmla="*/ 17 w 776"/>
                <a:gd name="T5" fmla="*/ 8 h 2368"/>
                <a:gd name="T6" fmla="*/ 59 w 776"/>
                <a:gd name="T7" fmla="*/ 8 h 2368"/>
                <a:gd name="T8" fmla="*/ 34 w 776"/>
                <a:gd name="T9" fmla="*/ 15 h 2368"/>
                <a:gd name="T10" fmla="*/ 68 w 776"/>
                <a:gd name="T11" fmla="*/ 17 h 2368"/>
                <a:gd name="T12" fmla="*/ 51 w 776"/>
                <a:gd name="T13" fmla="*/ 21 h 2368"/>
                <a:gd name="T14" fmla="*/ 85 w 776"/>
                <a:gd name="T15" fmla="*/ 24 h 2368"/>
                <a:gd name="T16" fmla="*/ 68 w 776"/>
                <a:gd name="T17" fmla="*/ 28 h 2368"/>
                <a:gd name="T18" fmla="*/ 93 w 776"/>
                <a:gd name="T19" fmla="*/ 31 h 2368"/>
                <a:gd name="T20" fmla="*/ 85 w 776"/>
                <a:gd name="T21" fmla="*/ 35 h 2368"/>
                <a:gd name="T22" fmla="*/ 102 w 776"/>
                <a:gd name="T23" fmla="*/ 40 h 2368"/>
                <a:gd name="T24" fmla="*/ 102 w 776"/>
                <a:gd name="T25" fmla="*/ 44 h 2368"/>
                <a:gd name="T26" fmla="*/ 118 w 776"/>
                <a:gd name="T27" fmla="*/ 51 h 2368"/>
                <a:gd name="T28" fmla="*/ 110 w 776"/>
                <a:gd name="T29" fmla="*/ 58 h 2368"/>
                <a:gd name="T30" fmla="*/ 127 w 776"/>
                <a:gd name="T31" fmla="*/ 63 h 2368"/>
                <a:gd name="T32" fmla="*/ 118 w 776"/>
                <a:gd name="T33" fmla="*/ 70 h 2368"/>
                <a:gd name="T34" fmla="*/ 127 w 776"/>
                <a:gd name="T35" fmla="*/ 77 h 2368"/>
                <a:gd name="T36" fmla="*/ 118 w 776"/>
                <a:gd name="T37" fmla="*/ 81 h 2368"/>
                <a:gd name="T38" fmla="*/ 136 w 776"/>
                <a:gd name="T39" fmla="*/ 88 h 2368"/>
                <a:gd name="T40" fmla="*/ 127 w 776"/>
                <a:gd name="T41" fmla="*/ 95 h 2368"/>
                <a:gd name="T42" fmla="*/ 136 w 776"/>
                <a:gd name="T43" fmla="*/ 104 h 2368"/>
                <a:gd name="T44" fmla="*/ 127 w 776"/>
                <a:gd name="T45" fmla="*/ 107 h 2368"/>
                <a:gd name="T46" fmla="*/ 136 w 776"/>
                <a:gd name="T47" fmla="*/ 11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2" name="Freeform 273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1 h 2368"/>
                <a:gd name="T2" fmla="*/ 96 w 776"/>
                <a:gd name="T3" fmla="*/ 0 h 2368"/>
                <a:gd name="T4" fmla="*/ 39 w 776"/>
                <a:gd name="T5" fmla="*/ 3 h 2368"/>
                <a:gd name="T6" fmla="*/ 134 w 776"/>
                <a:gd name="T7" fmla="*/ 3 h 2368"/>
                <a:gd name="T8" fmla="*/ 76 w 776"/>
                <a:gd name="T9" fmla="*/ 6 h 2368"/>
                <a:gd name="T10" fmla="*/ 153 w 776"/>
                <a:gd name="T11" fmla="*/ 7 h 2368"/>
                <a:gd name="T12" fmla="*/ 115 w 776"/>
                <a:gd name="T13" fmla="*/ 9 h 2368"/>
                <a:gd name="T14" fmla="*/ 191 w 776"/>
                <a:gd name="T15" fmla="*/ 10 h 2368"/>
                <a:gd name="T16" fmla="*/ 153 w 776"/>
                <a:gd name="T17" fmla="*/ 13 h 2368"/>
                <a:gd name="T18" fmla="*/ 210 w 776"/>
                <a:gd name="T19" fmla="*/ 14 h 2368"/>
                <a:gd name="T20" fmla="*/ 191 w 776"/>
                <a:gd name="T21" fmla="*/ 16 h 2368"/>
                <a:gd name="T22" fmla="*/ 230 w 776"/>
                <a:gd name="T23" fmla="*/ 18 h 2368"/>
                <a:gd name="T24" fmla="*/ 230 w 776"/>
                <a:gd name="T25" fmla="*/ 20 h 2368"/>
                <a:gd name="T26" fmla="*/ 268 w 776"/>
                <a:gd name="T27" fmla="*/ 23 h 2368"/>
                <a:gd name="T28" fmla="*/ 249 w 776"/>
                <a:gd name="T29" fmla="*/ 26 h 2368"/>
                <a:gd name="T30" fmla="*/ 287 w 776"/>
                <a:gd name="T31" fmla="*/ 28 h 2368"/>
                <a:gd name="T32" fmla="*/ 268 w 776"/>
                <a:gd name="T33" fmla="*/ 31 h 2368"/>
                <a:gd name="T34" fmla="*/ 287 w 776"/>
                <a:gd name="T35" fmla="*/ 34 h 2368"/>
                <a:gd name="T36" fmla="*/ 268 w 776"/>
                <a:gd name="T37" fmla="*/ 36 h 2368"/>
                <a:gd name="T38" fmla="*/ 306 w 776"/>
                <a:gd name="T39" fmla="*/ 39 h 2368"/>
                <a:gd name="T40" fmla="*/ 287 w 776"/>
                <a:gd name="T41" fmla="*/ 42 h 2368"/>
                <a:gd name="T42" fmla="*/ 306 w 776"/>
                <a:gd name="T43" fmla="*/ 46 h 2368"/>
                <a:gd name="T44" fmla="*/ 287 w 776"/>
                <a:gd name="T45" fmla="*/ 47 h 2368"/>
                <a:gd name="T46" fmla="*/ 306 w 776"/>
                <a:gd name="T47" fmla="*/ 5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3" name="Freeform 274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3 h 2368"/>
                <a:gd name="T2" fmla="*/ 18 w 776"/>
                <a:gd name="T3" fmla="*/ 1 h 2368"/>
                <a:gd name="T4" fmla="*/ 7 w 776"/>
                <a:gd name="T5" fmla="*/ 6 h 2368"/>
                <a:gd name="T6" fmla="*/ 26 w 776"/>
                <a:gd name="T7" fmla="*/ 6 h 2368"/>
                <a:gd name="T8" fmla="*/ 15 w 776"/>
                <a:gd name="T9" fmla="*/ 12 h 2368"/>
                <a:gd name="T10" fmla="*/ 29 w 776"/>
                <a:gd name="T11" fmla="*/ 13 h 2368"/>
                <a:gd name="T12" fmla="*/ 22 w 776"/>
                <a:gd name="T13" fmla="*/ 17 h 2368"/>
                <a:gd name="T14" fmla="*/ 36 w 776"/>
                <a:gd name="T15" fmla="*/ 19 h 2368"/>
                <a:gd name="T16" fmla="*/ 29 w 776"/>
                <a:gd name="T17" fmla="*/ 23 h 2368"/>
                <a:gd name="T18" fmla="*/ 40 w 776"/>
                <a:gd name="T19" fmla="*/ 24 h 2368"/>
                <a:gd name="T20" fmla="*/ 36 w 776"/>
                <a:gd name="T21" fmla="*/ 28 h 2368"/>
                <a:gd name="T22" fmla="*/ 44 w 776"/>
                <a:gd name="T23" fmla="*/ 32 h 2368"/>
                <a:gd name="T24" fmla="*/ 44 w 776"/>
                <a:gd name="T25" fmla="*/ 35 h 2368"/>
                <a:gd name="T26" fmla="*/ 51 w 776"/>
                <a:gd name="T27" fmla="*/ 41 h 2368"/>
                <a:gd name="T28" fmla="*/ 47 w 776"/>
                <a:gd name="T29" fmla="*/ 47 h 2368"/>
                <a:gd name="T30" fmla="*/ 55 w 776"/>
                <a:gd name="T31" fmla="*/ 50 h 2368"/>
                <a:gd name="T32" fmla="*/ 51 w 776"/>
                <a:gd name="T33" fmla="*/ 56 h 2368"/>
                <a:gd name="T34" fmla="*/ 55 w 776"/>
                <a:gd name="T35" fmla="*/ 61 h 2368"/>
                <a:gd name="T36" fmla="*/ 51 w 776"/>
                <a:gd name="T37" fmla="*/ 65 h 2368"/>
                <a:gd name="T38" fmla="*/ 58 w 776"/>
                <a:gd name="T39" fmla="*/ 70 h 2368"/>
                <a:gd name="T40" fmla="*/ 55 w 776"/>
                <a:gd name="T41" fmla="*/ 76 h 2368"/>
                <a:gd name="T42" fmla="*/ 58 w 776"/>
                <a:gd name="T43" fmla="*/ 83 h 2368"/>
                <a:gd name="T44" fmla="*/ 55 w 776"/>
                <a:gd name="T45" fmla="*/ 85 h 2368"/>
                <a:gd name="T46" fmla="*/ 58 w 776"/>
                <a:gd name="T47" fmla="*/ 9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4" name="Freeform 275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2 w 776"/>
                <a:gd name="T7" fmla="*/ 2 h 2368"/>
                <a:gd name="T8" fmla="*/ 7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7 w 776"/>
                <a:gd name="T15" fmla="*/ 7 h 2368"/>
                <a:gd name="T16" fmla="*/ 13 w 776"/>
                <a:gd name="T17" fmla="*/ 8 h 2368"/>
                <a:gd name="T18" fmla="*/ 18 w 776"/>
                <a:gd name="T19" fmla="*/ 8 h 2368"/>
                <a:gd name="T20" fmla="*/ 17 w 776"/>
                <a:gd name="T21" fmla="*/ 10 h 2368"/>
                <a:gd name="T22" fmla="*/ 20 w 776"/>
                <a:gd name="T23" fmla="*/ 11 h 2368"/>
                <a:gd name="T24" fmla="*/ 20 w 776"/>
                <a:gd name="T25" fmla="*/ 12 h 2368"/>
                <a:gd name="T26" fmla="*/ 23 w 776"/>
                <a:gd name="T27" fmla="*/ 14 h 2368"/>
                <a:gd name="T28" fmla="*/ 22 w 776"/>
                <a:gd name="T29" fmla="*/ 16 h 2368"/>
                <a:gd name="T30" fmla="*/ 25 w 776"/>
                <a:gd name="T31" fmla="*/ 17 h 2368"/>
                <a:gd name="T32" fmla="*/ 23 w 776"/>
                <a:gd name="T33" fmla="*/ 19 h 2368"/>
                <a:gd name="T34" fmla="*/ 25 w 776"/>
                <a:gd name="T35" fmla="*/ 21 h 2368"/>
                <a:gd name="T36" fmla="*/ 23 w 776"/>
                <a:gd name="T37" fmla="*/ 22 h 2368"/>
                <a:gd name="T38" fmla="*/ 27 w 776"/>
                <a:gd name="T39" fmla="*/ 24 h 2368"/>
                <a:gd name="T40" fmla="*/ 25 w 776"/>
                <a:gd name="T41" fmla="*/ 26 h 2368"/>
                <a:gd name="T42" fmla="*/ 27 w 776"/>
                <a:gd name="T43" fmla="*/ 28 h 2368"/>
                <a:gd name="T44" fmla="*/ 25 w 776"/>
                <a:gd name="T45" fmla="*/ 29 h 2368"/>
                <a:gd name="T46" fmla="*/ 27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5" name="Freeform 276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1 w 776"/>
                <a:gd name="T7" fmla="*/ 2 h 2368"/>
                <a:gd name="T8" fmla="*/ 6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6 w 776"/>
                <a:gd name="T15" fmla="*/ 7 h 2368"/>
                <a:gd name="T16" fmla="*/ 13 w 776"/>
                <a:gd name="T17" fmla="*/ 8 h 2368"/>
                <a:gd name="T18" fmla="*/ 18 w 776"/>
                <a:gd name="T19" fmla="*/ 9 h 2368"/>
                <a:gd name="T20" fmla="*/ 16 w 776"/>
                <a:gd name="T21" fmla="*/ 10 h 2368"/>
                <a:gd name="T22" fmla="*/ 19 w 776"/>
                <a:gd name="T23" fmla="*/ 11 h 2368"/>
                <a:gd name="T24" fmla="*/ 19 w 776"/>
                <a:gd name="T25" fmla="*/ 12 h 2368"/>
                <a:gd name="T26" fmla="*/ 23 w 776"/>
                <a:gd name="T27" fmla="*/ 14 h 2368"/>
                <a:gd name="T28" fmla="*/ 21 w 776"/>
                <a:gd name="T29" fmla="*/ 16 h 2368"/>
                <a:gd name="T30" fmla="*/ 24 w 776"/>
                <a:gd name="T31" fmla="*/ 17 h 2368"/>
                <a:gd name="T32" fmla="*/ 23 w 776"/>
                <a:gd name="T33" fmla="*/ 19 h 2368"/>
                <a:gd name="T34" fmla="*/ 24 w 776"/>
                <a:gd name="T35" fmla="*/ 21 h 2368"/>
                <a:gd name="T36" fmla="*/ 23 w 776"/>
                <a:gd name="T37" fmla="*/ 22 h 2368"/>
                <a:gd name="T38" fmla="*/ 26 w 776"/>
                <a:gd name="T39" fmla="*/ 24 h 2368"/>
                <a:gd name="T40" fmla="*/ 24 w 776"/>
                <a:gd name="T41" fmla="*/ 26 h 2368"/>
                <a:gd name="T42" fmla="*/ 26 w 776"/>
                <a:gd name="T43" fmla="*/ 29 h 2368"/>
                <a:gd name="T44" fmla="*/ 24 w 776"/>
                <a:gd name="T45" fmla="*/ 29 h 2368"/>
                <a:gd name="T46" fmla="*/ 26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67957" name="Picture 277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419600"/>
            <a:ext cx="1168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7959" name="Text Box 279"/>
          <p:cNvSpPr txBox="1">
            <a:spLocks noChangeArrowheads="1"/>
          </p:cNvSpPr>
          <p:nvPr/>
        </p:nvSpPr>
        <p:spPr bwMode="auto">
          <a:xfrm>
            <a:off x="838200" y="6248400"/>
            <a:ext cx="1143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FF33CC"/>
                </a:solidFill>
                <a:latin typeface="Arial" charset="0"/>
              </a:rPr>
              <a:t>Cách 1</a:t>
            </a:r>
          </a:p>
        </p:txBody>
      </p:sp>
      <p:sp>
        <p:nvSpPr>
          <p:cNvPr id="967960" name="AutoShape 280"/>
          <p:cNvSpPr>
            <a:spLocks noChangeArrowheads="1"/>
          </p:cNvSpPr>
          <p:nvPr/>
        </p:nvSpPr>
        <p:spPr bwMode="auto">
          <a:xfrm>
            <a:off x="1143000" y="6353175"/>
            <a:ext cx="7620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67961" name="Rectangle 281"/>
          <p:cNvSpPr>
            <a:spLocks noChangeArrowheads="1"/>
          </p:cNvSpPr>
          <p:nvPr/>
        </p:nvSpPr>
        <p:spPr bwMode="auto">
          <a:xfrm>
            <a:off x="2971800" y="3352800"/>
            <a:ext cx="3352800" cy="990600"/>
          </a:xfrm>
          <a:prstGeom prst="rect">
            <a:avLst/>
          </a:prstGeom>
          <a:noFill/>
          <a:ln w="9525" algn="ctr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67962" name="Rectangle 282"/>
          <p:cNvSpPr>
            <a:spLocks noChangeArrowheads="1"/>
          </p:cNvSpPr>
          <p:nvPr/>
        </p:nvSpPr>
        <p:spPr bwMode="auto">
          <a:xfrm>
            <a:off x="4648200" y="2714625"/>
            <a:ext cx="469900" cy="400050"/>
          </a:xfrm>
          <a:prstGeom prst="rect">
            <a:avLst/>
          </a:prstGeom>
          <a:solidFill>
            <a:srgbClr val="FF33C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Arial" charset="0"/>
              </a:rPr>
              <a:t>30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77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6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7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67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7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7" presetClass="entr" presetSubtype="0" repeatCount="1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9677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9677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9677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6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6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677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6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677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677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677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677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6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6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6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67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967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7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67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77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8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67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67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77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6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67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67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67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6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67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967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21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67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67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96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67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67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9" dur="500"/>
                                        <p:tgtEl>
                                          <p:spTgt spid="967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5" dur="500"/>
                                        <p:tgtEl>
                                          <p:spTgt spid="967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63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5 -0.00555 L 0.09223 -0.00555 " pathEditMode="relative" rAng="0" ptsTypes="AA">
                                      <p:cBhvr>
                                        <p:cTn id="149" dur="500" fill="hold"/>
                                        <p:tgtEl>
                                          <p:spTgt spid="967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2" dur="1000"/>
                                        <p:tgtEl>
                                          <p:spTgt spid="9679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5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67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718" grpId="0"/>
      <p:bldP spid="967760" grpId="0"/>
      <p:bldP spid="967761" grpId="0"/>
      <p:bldP spid="967762" grpId="0"/>
      <p:bldP spid="967763" grpId="0"/>
      <p:bldP spid="967763" grpId="1"/>
      <p:bldP spid="967764" grpId="0"/>
      <p:bldP spid="967767" grpId="0"/>
      <p:bldP spid="967768" grpId="0"/>
      <p:bldP spid="967772" grpId="0" animBg="1"/>
      <p:bldP spid="967770" grpId="0"/>
      <p:bldP spid="967771" grpId="0"/>
      <p:bldP spid="967959" grpId="0"/>
      <p:bldP spid="967960" grpId="0" animBg="1"/>
      <p:bldP spid="967960" grpId="1" animBg="1"/>
      <p:bldP spid="967960" grpId="2" animBg="1"/>
      <p:bldP spid="967961" grpId="0" animBg="1"/>
      <p:bldP spid="967961" grpId="1" animBg="1"/>
      <p:bldP spid="967962" grpId="0" animBg="1"/>
      <p:bldP spid="96796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600825" y="2651125"/>
            <a:ext cx="1588" cy="533400"/>
            <a:chOff x="4014" y="2784"/>
            <a:chExt cx="1" cy="336"/>
          </a:xfrm>
        </p:grpSpPr>
        <p:grpSp>
          <p:nvGrpSpPr>
            <p:cNvPr id="7211" name="Group 3"/>
            <p:cNvGrpSpPr>
              <a:grpSpLocks/>
            </p:cNvGrpSpPr>
            <p:nvPr/>
          </p:nvGrpSpPr>
          <p:grpSpPr bwMode="auto">
            <a:xfrm>
              <a:off x="4014" y="2880"/>
              <a:ext cx="1" cy="240"/>
              <a:chOff x="1008" y="2016"/>
              <a:chExt cx="0" cy="240"/>
            </a:xfrm>
          </p:grpSpPr>
          <p:sp>
            <p:nvSpPr>
              <p:cNvPr id="7213" name="Line 4"/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4" name="Line 5"/>
              <p:cNvSpPr>
                <a:spLocks noChangeShapeType="1"/>
              </p:cNvSpPr>
              <p:nvPr/>
            </p:nvSpPr>
            <p:spPr bwMode="auto">
              <a:xfrm>
                <a:off x="1008" y="211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15" name="Line 6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12" name="Line 7"/>
            <p:cNvSpPr>
              <a:spLocks noChangeShapeType="1"/>
            </p:cNvSpPr>
            <p:nvPr/>
          </p:nvSpPr>
          <p:spPr bwMode="auto">
            <a:xfrm>
              <a:off x="4014" y="2784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Line 8"/>
          <p:cNvSpPr>
            <a:spLocks noChangeShapeType="1"/>
          </p:cNvSpPr>
          <p:nvPr/>
        </p:nvSpPr>
        <p:spPr bwMode="auto">
          <a:xfrm>
            <a:off x="3706813" y="2697163"/>
            <a:ext cx="2895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Line 9"/>
          <p:cNvSpPr>
            <a:spLocks noChangeShapeType="1"/>
          </p:cNvSpPr>
          <p:nvPr/>
        </p:nvSpPr>
        <p:spPr bwMode="auto">
          <a:xfrm>
            <a:off x="3721100" y="2652713"/>
            <a:ext cx="0" cy="7620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173" name="Group 10"/>
          <p:cNvGrpSpPr>
            <a:grpSpLocks/>
          </p:cNvGrpSpPr>
          <p:nvPr/>
        </p:nvGrpSpPr>
        <p:grpSpPr bwMode="auto">
          <a:xfrm>
            <a:off x="3705225" y="2543175"/>
            <a:ext cx="3886200" cy="200025"/>
            <a:chOff x="2344" y="1479"/>
            <a:chExt cx="2448" cy="126"/>
          </a:xfrm>
        </p:grpSpPr>
        <p:sp>
          <p:nvSpPr>
            <p:cNvPr id="7209" name="Line 11"/>
            <p:cNvSpPr>
              <a:spLocks noChangeShapeType="1"/>
            </p:cNvSpPr>
            <p:nvPr/>
          </p:nvSpPr>
          <p:spPr bwMode="auto">
            <a:xfrm>
              <a:off x="4792" y="1557"/>
              <a:ext cx="0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10" name="AutoShape 12"/>
            <p:cNvSpPr>
              <a:spLocks/>
            </p:cNvSpPr>
            <p:nvPr/>
          </p:nvSpPr>
          <p:spPr bwMode="auto">
            <a:xfrm rot="-5400000">
              <a:off x="3544" y="279"/>
              <a:ext cx="48" cy="2448"/>
            </a:xfrm>
            <a:prstGeom prst="rightBracket">
              <a:avLst>
                <a:gd name="adj" fmla="val 425000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2362200" y="2466975"/>
            <a:ext cx="14478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Số lớn: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5562600" y="2193925"/>
            <a:ext cx="304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grpSp>
        <p:nvGrpSpPr>
          <p:cNvPr id="7176" name="Group 16"/>
          <p:cNvGrpSpPr>
            <a:grpSpLocks/>
          </p:cNvGrpSpPr>
          <p:nvPr/>
        </p:nvGrpSpPr>
        <p:grpSpPr bwMode="auto">
          <a:xfrm>
            <a:off x="3705225" y="3232150"/>
            <a:ext cx="2895600" cy="79375"/>
            <a:chOff x="1584" y="1554"/>
            <a:chExt cx="1824" cy="50"/>
          </a:xfrm>
        </p:grpSpPr>
        <p:sp>
          <p:nvSpPr>
            <p:cNvPr id="7206" name="Line 17"/>
            <p:cNvSpPr>
              <a:spLocks noChangeShapeType="1"/>
            </p:cNvSpPr>
            <p:nvPr/>
          </p:nvSpPr>
          <p:spPr bwMode="auto">
            <a:xfrm>
              <a:off x="1584" y="1584"/>
              <a:ext cx="182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7" name="Line 18"/>
            <p:cNvSpPr>
              <a:spLocks noChangeShapeType="1"/>
            </p:cNvSpPr>
            <p:nvPr/>
          </p:nvSpPr>
          <p:spPr bwMode="auto">
            <a:xfrm>
              <a:off x="1584" y="1556"/>
              <a:ext cx="0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8" name="Line 19"/>
            <p:cNvSpPr>
              <a:spLocks noChangeShapeType="1"/>
            </p:cNvSpPr>
            <p:nvPr/>
          </p:nvSpPr>
          <p:spPr bwMode="auto">
            <a:xfrm>
              <a:off x="3408" y="1554"/>
              <a:ext cx="0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5108" name="AutoShape 20"/>
          <p:cNvSpPr>
            <a:spLocks/>
          </p:cNvSpPr>
          <p:nvPr/>
        </p:nvSpPr>
        <p:spPr bwMode="auto">
          <a:xfrm rot="5400000">
            <a:off x="5114925" y="1927225"/>
            <a:ext cx="76200" cy="2895600"/>
          </a:xfrm>
          <a:prstGeom prst="rightBracket">
            <a:avLst>
              <a:gd name="adj" fmla="val 316667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2366963" y="3030538"/>
            <a:ext cx="144621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Số bé:</a:t>
            </a:r>
          </a:p>
        </p:txBody>
      </p:sp>
      <p:sp>
        <p:nvSpPr>
          <p:cNvPr id="985110" name="Text Box 22"/>
          <p:cNvSpPr txBox="1">
            <a:spLocks noChangeArrowheads="1"/>
          </p:cNvSpPr>
          <p:nvPr/>
        </p:nvSpPr>
        <p:spPr bwMode="auto">
          <a:xfrm>
            <a:off x="4953000" y="3352800"/>
            <a:ext cx="30321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602413" y="3246438"/>
            <a:ext cx="990600" cy="76200"/>
            <a:chOff x="3408" y="1278"/>
            <a:chExt cx="624" cy="48"/>
          </a:xfrm>
        </p:grpSpPr>
        <p:sp>
          <p:nvSpPr>
            <p:cNvPr id="7204" name="Line 25"/>
            <p:cNvSpPr>
              <a:spLocks noChangeShapeType="1"/>
            </p:cNvSpPr>
            <p:nvPr/>
          </p:nvSpPr>
          <p:spPr bwMode="auto">
            <a:xfrm>
              <a:off x="3408" y="1296"/>
              <a:ext cx="624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5" name="Line 26"/>
            <p:cNvSpPr>
              <a:spLocks noChangeShapeType="1"/>
            </p:cNvSpPr>
            <p:nvPr/>
          </p:nvSpPr>
          <p:spPr bwMode="auto">
            <a:xfrm>
              <a:off x="4032" y="1278"/>
              <a:ext cx="0" cy="48"/>
            </a:xfrm>
            <a:prstGeom prst="line">
              <a:avLst/>
            </a:prstGeom>
            <a:noFill/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6600825" y="3352800"/>
            <a:ext cx="990600" cy="381000"/>
            <a:chOff x="4014" y="2928"/>
            <a:chExt cx="624" cy="240"/>
          </a:xfrm>
        </p:grpSpPr>
        <p:sp>
          <p:nvSpPr>
            <p:cNvPr id="7202" name="AutoShape 28"/>
            <p:cNvSpPr>
              <a:spLocks/>
            </p:cNvSpPr>
            <p:nvPr/>
          </p:nvSpPr>
          <p:spPr bwMode="auto">
            <a:xfrm rot="5400000">
              <a:off x="4302" y="2640"/>
              <a:ext cx="48" cy="624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203" name="Text Box 29"/>
            <p:cNvSpPr txBox="1">
              <a:spLocks noChangeArrowheads="1"/>
            </p:cNvSpPr>
            <p:nvPr/>
          </p:nvSpPr>
          <p:spPr bwMode="auto">
            <a:xfrm>
              <a:off x="4176" y="2937"/>
              <a:ext cx="2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10</a:t>
              </a:r>
            </a:p>
          </p:txBody>
        </p:sp>
      </p:grpSp>
      <p:sp>
        <p:nvSpPr>
          <p:cNvPr id="7182" name="AutoShape 31"/>
          <p:cNvSpPr>
            <a:spLocks/>
          </p:cNvSpPr>
          <p:nvPr/>
        </p:nvSpPr>
        <p:spPr bwMode="auto">
          <a:xfrm>
            <a:off x="7848600" y="2438400"/>
            <a:ext cx="77788" cy="1066800"/>
          </a:xfrm>
          <a:prstGeom prst="rightBrace">
            <a:avLst>
              <a:gd name="adj1" fmla="val 114285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7183" name="Text Box 32"/>
          <p:cNvSpPr txBox="1">
            <a:spLocks noChangeArrowheads="1"/>
          </p:cNvSpPr>
          <p:nvPr/>
        </p:nvSpPr>
        <p:spPr bwMode="auto">
          <a:xfrm>
            <a:off x="8001000" y="2819400"/>
            <a:ext cx="457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70</a:t>
            </a:r>
          </a:p>
        </p:txBody>
      </p:sp>
      <p:sp>
        <p:nvSpPr>
          <p:cNvPr id="7184" name="Text Box 33"/>
          <p:cNvSpPr txBox="1">
            <a:spLocks noChangeArrowheads="1"/>
          </p:cNvSpPr>
          <p:nvPr/>
        </p:nvSpPr>
        <p:spPr bwMode="auto">
          <a:xfrm>
            <a:off x="304800" y="457200"/>
            <a:ext cx="9448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rgbClr val="00FF00"/>
                </a:solidFill>
                <a:latin typeface="Arial" charset="0"/>
              </a:rPr>
              <a:t>TÌM HAI SỐ KHI BIẾT TỔNG VÀ HIỆU CỦA HAI SỐ ĐÓ</a:t>
            </a:r>
          </a:p>
        </p:txBody>
      </p:sp>
      <p:sp>
        <p:nvSpPr>
          <p:cNvPr id="7185" name="Text Box 34"/>
          <p:cNvSpPr txBox="1">
            <a:spLocks noChangeArrowheads="1"/>
          </p:cNvSpPr>
          <p:nvPr/>
        </p:nvSpPr>
        <p:spPr bwMode="auto">
          <a:xfrm>
            <a:off x="3276600" y="76200"/>
            <a:ext cx="2819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 u="sng">
                <a:solidFill>
                  <a:srgbClr val="FF0066"/>
                </a:solidFill>
                <a:latin typeface="Arial" charset="0"/>
              </a:rPr>
              <a:t>TOÁN</a:t>
            </a:r>
          </a:p>
        </p:txBody>
      </p:sp>
      <p:sp>
        <p:nvSpPr>
          <p:cNvPr id="7186" name="Text Box 35"/>
          <p:cNvSpPr txBox="1">
            <a:spLocks noChangeArrowheads="1"/>
          </p:cNvSpPr>
          <p:nvPr/>
        </p:nvSpPr>
        <p:spPr bwMode="auto">
          <a:xfrm>
            <a:off x="609600" y="2025650"/>
            <a:ext cx="2057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 u="sng">
                <a:solidFill>
                  <a:srgbClr val="00FF00"/>
                </a:solidFill>
                <a:latin typeface="Arial" charset="0"/>
              </a:rPr>
              <a:t>Tóm tắt:</a:t>
            </a:r>
          </a:p>
        </p:txBody>
      </p:sp>
      <p:sp>
        <p:nvSpPr>
          <p:cNvPr id="7187" name="Text Box 36"/>
          <p:cNvSpPr txBox="1">
            <a:spLocks noChangeArrowheads="1"/>
          </p:cNvSpPr>
          <p:nvPr/>
        </p:nvSpPr>
        <p:spPr bwMode="auto">
          <a:xfrm>
            <a:off x="838200" y="1295400"/>
            <a:ext cx="8154988" cy="769938"/>
          </a:xfrm>
          <a:prstGeom prst="rect">
            <a:avLst/>
          </a:prstGeom>
          <a:solidFill>
            <a:srgbClr val="9900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  <a:latin typeface="Arial" charset="0"/>
              </a:rPr>
              <a:t>Bài toán:</a:t>
            </a:r>
            <a:r>
              <a:rPr lang="en-US" sz="22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Tổng của hai số là 70. Hiệu của hai số là 10.Tìm hai số </a:t>
            </a:r>
            <a:r>
              <a:rPr lang="vi-VN" sz="2200">
                <a:solidFill>
                  <a:srgbClr val="FFCCFF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ó.</a:t>
            </a:r>
            <a:endParaRPr lang="en-US" sz="2200" b="1">
              <a:solidFill>
                <a:srgbClr val="FFCCFF"/>
              </a:solidFill>
              <a:latin typeface="Arial" charset="0"/>
            </a:endParaRPr>
          </a:p>
        </p:txBody>
      </p:sp>
      <p:sp>
        <p:nvSpPr>
          <p:cNvPr id="985126" name="Oval 38"/>
          <p:cNvSpPr>
            <a:spLocks noChangeArrowheads="1"/>
          </p:cNvSpPr>
          <p:nvPr/>
        </p:nvSpPr>
        <p:spPr bwMode="auto">
          <a:xfrm>
            <a:off x="8048625" y="2757488"/>
            <a:ext cx="381000" cy="457200"/>
          </a:xfrm>
          <a:prstGeom prst="ellipse">
            <a:avLst/>
          </a:prstGeom>
          <a:noFill/>
          <a:ln w="28575" algn="ctr">
            <a:solidFill>
              <a:srgbClr val="FF66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7189" name="Group 49"/>
          <p:cNvGrpSpPr>
            <a:grpSpLocks/>
          </p:cNvGrpSpPr>
          <p:nvPr/>
        </p:nvGrpSpPr>
        <p:grpSpPr bwMode="auto">
          <a:xfrm>
            <a:off x="6600825" y="2667000"/>
            <a:ext cx="990600" cy="76200"/>
            <a:chOff x="3408" y="1278"/>
            <a:chExt cx="624" cy="48"/>
          </a:xfrm>
        </p:grpSpPr>
        <p:sp>
          <p:nvSpPr>
            <p:cNvPr id="7200" name="Line 50"/>
            <p:cNvSpPr>
              <a:spLocks noChangeShapeType="1"/>
            </p:cNvSpPr>
            <p:nvPr/>
          </p:nvSpPr>
          <p:spPr bwMode="auto">
            <a:xfrm>
              <a:off x="3408" y="1296"/>
              <a:ext cx="6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01" name="Line 51"/>
            <p:cNvSpPr>
              <a:spLocks noChangeShapeType="1"/>
            </p:cNvSpPr>
            <p:nvPr/>
          </p:nvSpPr>
          <p:spPr bwMode="auto">
            <a:xfrm>
              <a:off x="4032" y="1278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52"/>
          <p:cNvGrpSpPr>
            <a:grpSpLocks/>
          </p:cNvGrpSpPr>
          <p:nvPr/>
        </p:nvGrpSpPr>
        <p:grpSpPr bwMode="auto">
          <a:xfrm>
            <a:off x="6596063" y="2776538"/>
            <a:ext cx="990600" cy="381000"/>
            <a:chOff x="4014" y="2928"/>
            <a:chExt cx="624" cy="240"/>
          </a:xfrm>
        </p:grpSpPr>
        <p:sp>
          <p:nvSpPr>
            <p:cNvPr id="7198" name="AutoShape 53"/>
            <p:cNvSpPr>
              <a:spLocks/>
            </p:cNvSpPr>
            <p:nvPr/>
          </p:nvSpPr>
          <p:spPr bwMode="auto">
            <a:xfrm rot="5400000">
              <a:off x="4302" y="2640"/>
              <a:ext cx="48" cy="624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7199" name="Text Box 54"/>
            <p:cNvSpPr txBox="1">
              <a:spLocks noChangeArrowheads="1"/>
            </p:cNvSpPr>
            <p:nvPr/>
          </p:nvSpPr>
          <p:spPr bwMode="auto">
            <a:xfrm>
              <a:off x="4176" y="2937"/>
              <a:ext cx="2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10</a:t>
              </a:r>
            </a:p>
          </p:txBody>
        </p:sp>
      </p:grpSp>
      <p:grpSp>
        <p:nvGrpSpPr>
          <p:cNvPr id="10" name="Group 55"/>
          <p:cNvGrpSpPr>
            <a:grpSpLocks/>
          </p:cNvGrpSpPr>
          <p:nvPr/>
        </p:nvGrpSpPr>
        <p:grpSpPr bwMode="auto">
          <a:xfrm>
            <a:off x="7596188" y="2686050"/>
            <a:ext cx="1587" cy="533400"/>
            <a:chOff x="4014" y="2784"/>
            <a:chExt cx="1" cy="336"/>
          </a:xfrm>
        </p:grpSpPr>
        <p:grpSp>
          <p:nvGrpSpPr>
            <p:cNvPr id="7193" name="Group 56"/>
            <p:cNvGrpSpPr>
              <a:grpSpLocks/>
            </p:cNvGrpSpPr>
            <p:nvPr/>
          </p:nvGrpSpPr>
          <p:grpSpPr bwMode="auto">
            <a:xfrm>
              <a:off x="4014" y="2880"/>
              <a:ext cx="1" cy="240"/>
              <a:chOff x="1008" y="2016"/>
              <a:chExt cx="0" cy="240"/>
            </a:xfrm>
          </p:grpSpPr>
          <p:sp>
            <p:nvSpPr>
              <p:cNvPr id="7195" name="Line 57"/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6" name="Line 58"/>
              <p:cNvSpPr>
                <a:spLocks noChangeShapeType="1"/>
              </p:cNvSpPr>
              <p:nvPr/>
            </p:nvSpPr>
            <p:spPr bwMode="auto">
              <a:xfrm>
                <a:off x="1008" y="211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97" name="Line 59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194" name="Line 60"/>
            <p:cNvSpPr>
              <a:spLocks noChangeShapeType="1"/>
            </p:cNvSpPr>
            <p:nvPr/>
          </p:nvSpPr>
          <p:spPr bwMode="auto">
            <a:xfrm>
              <a:off x="4014" y="2784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85149" name="AutoShape 61"/>
          <p:cNvSpPr>
            <a:spLocks/>
          </p:cNvSpPr>
          <p:nvPr/>
        </p:nvSpPr>
        <p:spPr bwMode="auto">
          <a:xfrm rot="5400000">
            <a:off x="5610225" y="1447800"/>
            <a:ext cx="76200" cy="3886200"/>
          </a:xfrm>
          <a:prstGeom prst="rightBracket">
            <a:avLst>
              <a:gd name="adj" fmla="val 425000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985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985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5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5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repeatCount="indefinite" fill="hold" grpId="0" nodeType="after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8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8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5108" grpId="0" animBg="1"/>
      <p:bldP spid="985110" grpId="0"/>
      <p:bldP spid="985126" grpId="0" animBg="1"/>
      <p:bldP spid="985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31813" y="990600"/>
            <a:ext cx="8840787" cy="430213"/>
          </a:xfrm>
          <a:prstGeom prst="rect">
            <a:avLst/>
          </a:prstGeom>
          <a:solidFill>
            <a:srgbClr val="9900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 u="sng">
                <a:solidFill>
                  <a:srgbClr val="00FFFF"/>
                </a:solidFill>
                <a:latin typeface="Arial" charset="0"/>
              </a:rPr>
              <a:t>Bài toán:</a:t>
            </a:r>
            <a:r>
              <a:rPr lang="en-US" sz="22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Tổng của hai số là 70. Hiệu của hai số là 10.Tìm hai số </a:t>
            </a:r>
            <a:r>
              <a:rPr lang="vi-VN" sz="2200">
                <a:solidFill>
                  <a:srgbClr val="FFCCFF"/>
                </a:solidFill>
                <a:latin typeface="Arial" charset="0"/>
              </a:rPr>
              <a:t>đ</a:t>
            </a:r>
            <a:r>
              <a:rPr lang="en-US" sz="2200">
                <a:solidFill>
                  <a:srgbClr val="FFCCFF"/>
                </a:solidFill>
                <a:latin typeface="Arial" charset="0"/>
              </a:rPr>
              <a:t>ó.</a:t>
            </a:r>
            <a:endParaRPr lang="en-US" sz="2200" b="1">
              <a:solidFill>
                <a:srgbClr val="FFCCFF"/>
              </a:solidFill>
              <a:latin typeface="Arial" charset="0"/>
            </a:endParaRPr>
          </a:p>
        </p:txBody>
      </p:sp>
      <p:sp>
        <p:nvSpPr>
          <p:cNvPr id="987139" name="Text Box 3"/>
          <p:cNvSpPr txBox="1">
            <a:spLocks noChangeArrowheads="1"/>
          </p:cNvSpPr>
          <p:nvPr/>
        </p:nvSpPr>
        <p:spPr bwMode="auto">
          <a:xfrm>
            <a:off x="1066800" y="3352800"/>
            <a:ext cx="7391400" cy="2824163"/>
          </a:xfrm>
          <a:prstGeom prst="rect">
            <a:avLst/>
          </a:prstGeom>
          <a:solidFill>
            <a:srgbClr val="000099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>
                <a:solidFill>
                  <a:srgbClr val="FFFF66"/>
                </a:solidFill>
                <a:latin typeface="Arial" charset="0"/>
              </a:rPr>
              <a:t>Số lớn là :</a:t>
            </a:r>
          </a:p>
          <a:p>
            <a:pPr algn="ctr" eaLnBrk="0" hangingPunct="0">
              <a:spcBef>
                <a:spcPct val="50000"/>
              </a:spcBef>
            </a:pPr>
            <a:endParaRPr lang="en-US" sz="1600" b="1">
              <a:solidFill>
                <a:srgbClr val="FFFF66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600" b="1" i="1">
                <a:solidFill>
                  <a:srgbClr val="FFFF66"/>
                </a:solidFill>
                <a:latin typeface="Arial" charset="0"/>
              </a:rPr>
              <a:t>Số bé là:</a:t>
            </a:r>
          </a:p>
          <a:p>
            <a:pPr algn="ctr" eaLnBrk="0" hangingPunct="0">
              <a:spcBef>
                <a:spcPct val="50000"/>
              </a:spcBef>
            </a:pPr>
            <a:endParaRPr lang="en-US" sz="1600" b="1">
              <a:solidFill>
                <a:srgbClr val="FFFF66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CCFF"/>
                </a:solidFill>
                <a:latin typeface="Arial" charset="0"/>
              </a:rPr>
              <a:t>                            Đáp số:</a:t>
            </a:r>
            <a:r>
              <a:rPr lang="en-US" sz="2200" i="1">
                <a:solidFill>
                  <a:srgbClr val="FFCCFF"/>
                </a:solidFill>
                <a:latin typeface="Arial" charset="0"/>
              </a:rPr>
              <a:t>   </a:t>
            </a:r>
            <a:r>
              <a:rPr lang="en-US" sz="2200" i="1">
                <a:solidFill>
                  <a:schemeClr val="hlink"/>
                </a:solidFill>
                <a:latin typeface="Arial" charset="0"/>
              </a:rPr>
              <a:t>Số lớn: 40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200" i="1">
                <a:solidFill>
                  <a:schemeClr val="hlink"/>
                </a:solidFill>
                <a:latin typeface="Arial" charset="0"/>
              </a:rPr>
              <a:t>                                            Số bé: 30. </a:t>
            </a:r>
            <a:endParaRPr lang="en-US" sz="2200" b="1" i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987140" name="Text Box 4"/>
          <p:cNvSpPr txBox="1">
            <a:spLocks noChangeArrowheads="1"/>
          </p:cNvSpPr>
          <p:nvPr/>
        </p:nvSpPr>
        <p:spPr bwMode="auto">
          <a:xfrm>
            <a:off x="1219200" y="2909888"/>
            <a:ext cx="152400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>
                <a:solidFill>
                  <a:srgbClr val="FF0000"/>
                </a:solidFill>
                <a:latin typeface="Arial" charset="0"/>
              </a:rPr>
              <a:t>Bài giải: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6284913" y="2189163"/>
            <a:ext cx="1587" cy="307975"/>
            <a:chOff x="1008" y="2016"/>
            <a:chExt cx="0" cy="240"/>
          </a:xfrm>
        </p:grpSpPr>
        <p:sp>
          <p:nvSpPr>
            <p:cNvPr id="8329" name="Line 6"/>
            <p:cNvSpPr>
              <a:spLocks noChangeShapeType="1"/>
            </p:cNvSpPr>
            <p:nvPr/>
          </p:nvSpPr>
          <p:spPr bwMode="auto">
            <a:xfrm>
              <a:off x="1008" y="2016"/>
              <a:ext cx="0" cy="4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0" name="Line 7"/>
            <p:cNvSpPr>
              <a:spLocks noChangeShapeType="1"/>
            </p:cNvSpPr>
            <p:nvPr/>
          </p:nvSpPr>
          <p:spPr bwMode="auto">
            <a:xfrm>
              <a:off x="1008" y="2112"/>
              <a:ext cx="0" cy="4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1" name="Line 8"/>
            <p:cNvSpPr>
              <a:spLocks noChangeShapeType="1"/>
            </p:cNvSpPr>
            <p:nvPr/>
          </p:nvSpPr>
          <p:spPr bwMode="auto">
            <a:xfrm>
              <a:off x="1008" y="2208"/>
              <a:ext cx="0" cy="4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6284913" y="2065338"/>
            <a:ext cx="0" cy="6191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>
            <a:off x="3568700" y="2093913"/>
            <a:ext cx="273208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Line 11"/>
          <p:cNvSpPr>
            <a:spLocks noChangeShapeType="1"/>
          </p:cNvSpPr>
          <p:nvPr/>
        </p:nvSpPr>
        <p:spPr bwMode="auto">
          <a:xfrm>
            <a:off x="3568700" y="2057400"/>
            <a:ext cx="0" cy="61913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>
            <a:off x="7235825" y="2082800"/>
            <a:ext cx="0" cy="61913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2" name="Group 13"/>
          <p:cNvGrpSpPr>
            <a:grpSpLocks/>
          </p:cNvGrpSpPr>
          <p:nvPr/>
        </p:nvGrpSpPr>
        <p:grpSpPr bwMode="auto">
          <a:xfrm>
            <a:off x="6300788" y="2070100"/>
            <a:ext cx="935037" cy="61913"/>
            <a:chOff x="3408" y="1278"/>
            <a:chExt cx="624" cy="48"/>
          </a:xfrm>
        </p:grpSpPr>
        <p:sp>
          <p:nvSpPr>
            <p:cNvPr id="8327" name="Line 14"/>
            <p:cNvSpPr>
              <a:spLocks noChangeShapeType="1"/>
            </p:cNvSpPr>
            <p:nvPr/>
          </p:nvSpPr>
          <p:spPr bwMode="auto">
            <a:xfrm>
              <a:off x="3408" y="1296"/>
              <a:ext cx="6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8" name="Line 15"/>
            <p:cNvSpPr>
              <a:spLocks noChangeShapeType="1"/>
            </p:cNvSpPr>
            <p:nvPr/>
          </p:nvSpPr>
          <p:spPr bwMode="auto">
            <a:xfrm>
              <a:off x="4032" y="1278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3" name="AutoShape 16"/>
          <p:cNvSpPr>
            <a:spLocks/>
          </p:cNvSpPr>
          <p:nvPr/>
        </p:nvSpPr>
        <p:spPr bwMode="auto">
          <a:xfrm rot="-5400000">
            <a:off x="5371307" y="180181"/>
            <a:ext cx="61912" cy="3667125"/>
          </a:xfrm>
          <a:prstGeom prst="rightBracket">
            <a:avLst>
              <a:gd name="adj" fmla="val 493594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04" name="Text Box 17"/>
          <p:cNvSpPr txBox="1">
            <a:spLocks noChangeArrowheads="1"/>
          </p:cNvSpPr>
          <p:nvPr/>
        </p:nvSpPr>
        <p:spPr bwMode="auto">
          <a:xfrm>
            <a:off x="2286000" y="1908175"/>
            <a:ext cx="1366838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Số lớn:</a:t>
            </a:r>
          </a:p>
        </p:txBody>
      </p:sp>
      <p:sp>
        <p:nvSpPr>
          <p:cNvPr id="8205" name="Text Box 18"/>
          <p:cNvSpPr txBox="1">
            <a:spLocks noChangeArrowheads="1"/>
          </p:cNvSpPr>
          <p:nvPr/>
        </p:nvSpPr>
        <p:spPr bwMode="auto">
          <a:xfrm>
            <a:off x="5319713" y="1630363"/>
            <a:ext cx="2889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grpSp>
        <p:nvGrpSpPr>
          <p:cNvPr id="8206" name="Group 19"/>
          <p:cNvGrpSpPr>
            <a:grpSpLocks/>
          </p:cNvGrpSpPr>
          <p:nvPr/>
        </p:nvGrpSpPr>
        <p:grpSpPr bwMode="auto">
          <a:xfrm>
            <a:off x="3549650" y="2525713"/>
            <a:ext cx="2732088" cy="63500"/>
            <a:chOff x="1584" y="1554"/>
            <a:chExt cx="1824" cy="50"/>
          </a:xfrm>
        </p:grpSpPr>
        <p:sp>
          <p:nvSpPr>
            <p:cNvPr id="8324" name="Line 20"/>
            <p:cNvSpPr>
              <a:spLocks noChangeShapeType="1"/>
            </p:cNvSpPr>
            <p:nvPr/>
          </p:nvSpPr>
          <p:spPr bwMode="auto">
            <a:xfrm>
              <a:off x="1584" y="1584"/>
              <a:ext cx="1824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5" name="Line 21"/>
            <p:cNvSpPr>
              <a:spLocks noChangeShapeType="1"/>
            </p:cNvSpPr>
            <p:nvPr/>
          </p:nvSpPr>
          <p:spPr bwMode="auto">
            <a:xfrm>
              <a:off x="1584" y="1556"/>
              <a:ext cx="0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6" name="Line 22"/>
            <p:cNvSpPr>
              <a:spLocks noChangeShapeType="1"/>
            </p:cNvSpPr>
            <p:nvPr/>
          </p:nvSpPr>
          <p:spPr bwMode="auto">
            <a:xfrm>
              <a:off x="3408" y="1554"/>
              <a:ext cx="0" cy="4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7" name="AutoShape 23"/>
          <p:cNvSpPr>
            <a:spLocks/>
          </p:cNvSpPr>
          <p:nvPr/>
        </p:nvSpPr>
        <p:spPr bwMode="auto">
          <a:xfrm rot="5400000">
            <a:off x="4884737" y="1274763"/>
            <a:ext cx="61913" cy="2732088"/>
          </a:xfrm>
          <a:prstGeom prst="rightBracket">
            <a:avLst>
              <a:gd name="adj" fmla="val 367732"/>
            </a:avLst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08" name="Text Box 24"/>
          <p:cNvSpPr txBox="1">
            <a:spLocks noChangeArrowheads="1"/>
          </p:cNvSpPr>
          <p:nvPr/>
        </p:nvSpPr>
        <p:spPr bwMode="auto">
          <a:xfrm>
            <a:off x="2286000" y="2362200"/>
            <a:ext cx="136525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FF00"/>
                </a:solidFill>
                <a:latin typeface="Arial" charset="0"/>
              </a:rPr>
              <a:t>Số bé:</a:t>
            </a:r>
          </a:p>
        </p:txBody>
      </p:sp>
      <p:sp>
        <p:nvSpPr>
          <p:cNvPr id="8209" name="Text Box 25"/>
          <p:cNvSpPr txBox="1">
            <a:spLocks noChangeArrowheads="1"/>
          </p:cNvSpPr>
          <p:nvPr/>
        </p:nvSpPr>
        <p:spPr bwMode="auto">
          <a:xfrm>
            <a:off x="4700588" y="2609850"/>
            <a:ext cx="2873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</a:t>
            </a:r>
          </a:p>
        </p:txBody>
      </p:sp>
      <p:sp>
        <p:nvSpPr>
          <p:cNvPr id="8210" name="AutoShape 26"/>
          <p:cNvSpPr>
            <a:spLocks/>
          </p:cNvSpPr>
          <p:nvPr/>
        </p:nvSpPr>
        <p:spPr bwMode="auto">
          <a:xfrm rot="5400000">
            <a:off x="6721475" y="1728788"/>
            <a:ext cx="61913" cy="935037"/>
          </a:xfrm>
          <a:prstGeom prst="rightBrace">
            <a:avLst>
              <a:gd name="adj1" fmla="val 125854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11" name="Text Box 27"/>
          <p:cNvSpPr txBox="1">
            <a:spLocks noChangeArrowheads="1"/>
          </p:cNvSpPr>
          <p:nvPr/>
        </p:nvSpPr>
        <p:spPr bwMode="auto">
          <a:xfrm>
            <a:off x="6527800" y="2174875"/>
            <a:ext cx="433388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8212" name="AutoShape 28"/>
          <p:cNvSpPr>
            <a:spLocks/>
          </p:cNvSpPr>
          <p:nvPr/>
        </p:nvSpPr>
        <p:spPr bwMode="auto">
          <a:xfrm>
            <a:off x="7389813" y="1879600"/>
            <a:ext cx="73025" cy="865188"/>
          </a:xfrm>
          <a:prstGeom prst="rightBrace">
            <a:avLst>
              <a:gd name="adj1" fmla="val 98732"/>
              <a:gd name="adj2" fmla="val 50000"/>
            </a:avLst>
          </a:prstGeom>
          <a:noFill/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8213" name="Text Box 29"/>
          <p:cNvSpPr txBox="1">
            <a:spLocks noChangeArrowheads="1"/>
          </p:cNvSpPr>
          <p:nvPr/>
        </p:nvSpPr>
        <p:spPr bwMode="auto">
          <a:xfrm>
            <a:off x="7493000" y="2152650"/>
            <a:ext cx="431800" cy="646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Arial" charset="0"/>
              </a:rPr>
              <a:t>70</a:t>
            </a:r>
          </a:p>
        </p:txBody>
      </p:sp>
      <p:sp>
        <p:nvSpPr>
          <p:cNvPr id="8214" name="Text Box 30"/>
          <p:cNvSpPr txBox="1">
            <a:spLocks noChangeArrowheads="1"/>
          </p:cNvSpPr>
          <p:nvPr/>
        </p:nvSpPr>
        <p:spPr bwMode="auto">
          <a:xfrm>
            <a:off x="990600" y="1447800"/>
            <a:ext cx="1941513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i="1" u="sng">
                <a:solidFill>
                  <a:srgbClr val="00FF00"/>
                </a:solidFill>
                <a:latin typeface="Arial" charset="0"/>
              </a:rPr>
              <a:t>Tóm tắt:</a:t>
            </a:r>
          </a:p>
        </p:txBody>
      </p:sp>
      <p:sp>
        <p:nvSpPr>
          <p:cNvPr id="8215" name="Text Box 31"/>
          <p:cNvSpPr txBox="1">
            <a:spLocks noChangeArrowheads="1"/>
          </p:cNvSpPr>
          <p:nvPr/>
        </p:nvSpPr>
        <p:spPr bwMode="auto">
          <a:xfrm>
            <a:off x="228600" y="349250"/>
            <a:ext cx="9448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rgbClr val="00FF00"/>
                </a:solidFill>
                <a:latin typeface="Arial" charset="0"/>
              </a:rPr>
              <a:t>TÌM HAI SỐ KHI BIẾT TỔNG VÀ HIỆU CỦA HAI SỐ ĐÓ</a:t>
            </a:r>
          </a:p>
        </p:txBody>
      </p:sp>
      <p:sp>
        <p:nvSpPr>
          <p:cNvPr id="8216" name="Text Box 32"/>
          <p:cNvSpPr txBox="1">
            <a:spLocks noChangeArrowheads="1"/>
          </p:cNvSpPr>
          <p:nvPr/>
        </p:nvSpPr>
        <p:spPr bwMode="auto">
          <a:xfrm>
            <a:off x="3200400" y="-31750"/>
            <a:ext cx="2819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 u="sng">
                <a:solidFill>
                  <a:srgbClr val="FF0066"/>
                </a:solidFill>
                <a:latin typeface="Arial" charset="0"/>
              </a:rPr>
              <a:t>TOÁN</a:t>
            </a:r>
          </a:p>
        </p:txBody>
      </p:sp>
      <p:sp>
        <p:nvSpPr>
          <p:cNvPr id="987169" name="Rectangle 33"/>
          <p:cNvSpPr>
            <a:spLocks noChangeArrowheads="1"/>
          </p:cNvSpPr>
          <p:nvPr/>
        </p:nvSpPr>
        <p:spPr bwMode="auto">
          <a:xfrm>
            <a:off x="3429000" y="3871913"/>
            <a:ext cx="1425575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" charset="0"/>
              </a:rPr>
              <a:t>(70 + 10)</a:t>
            </a:r>
          </a:p>
        </p:txBody>
      </p:sp>
      <p:sp>
        <p:nvSpPr>
          <p:cNvPr id="987170" name="Rectangle 34"/>
          <p:cNvSpPr>
            <a:spLocks noChangeArrowheads="1"/>
          </p:cNvSpPr>
          <p:nvPr/>
        </p:nvSpPr>
        <p:spPr bwMode="auto">
          <a:xfrm>
            <a:off x="4648200" y="3871913"/>
            <a:ext cx="525463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" charset="0"/>
              </a:rPr>
              <a:t>: 2</a:t>
            </a:r>
          </a:p>
        </p:txBody>
      </p:sp>
      <p:sp>
        <p:nvSpPr>
          <p:cNvPr id="987171" name="Rectangle 35"/>
          <p:cNvSpPr>
            <a:spLocks noChangeArrowheads="1"/>
          </p:cNvSpPr>
          <p:nvPr/>
        </p:nvSpPr>
        <p:spPr bwMode="auto">
          <a:xfrm>
            <a:off x="5105400" y="3871913"/>
            <a:ext cx="363538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" charset="0"/>
              </a:rPr>
              <a:t>=</a:t>
            </a:r>
          </a:p>
        </p:txBody>
      </p:sp>
      <p:sp>
        <p:nvSpPr>
          <p:cNvPr id="987172" name="Rectangle 36"/>
          <p:cNvSpPr>
            <a:spLocks noChangeArrowheads="1"/>
          </p:cNvSpPr>
          <p:nvPr/>
        </p:nvSpPr>
        <p:spPr bwMode="auto">
          <a:xfrm>
            <a:off x="5410200" y="3871913"/>
            <a:ext cx="52705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" charset="0"/>
              </a:rPr>
              <a:t>40</a:t>
            </a:r>
          </a:p>
        </p:txBody>
      </p:sp>
      <p:sp>
        <p:nvSpPr>
          <p:cNvPr id="987173" name="Rectangle 37"/>
          <p:cNvSpPr>
            <a:spLocks noChangeArrowheads="1"/>
          </p:cNvSpPr>
          <p:nvPr/>
        </p:nvSpPr>
        <p:spPr bwMode="auto">
          <a:xfrm>
            <a:off x="3714750" y="4800600"/>
            <a:ext cx="114300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" charset="0"/>
              </a:rPr>
              <a:t>40 - 10</a:t>
            </a:r>
          </a:p>
        </p:txBody>
      </p:sp>
      <p:sp>
        <p:nvSpPr>
          <p:cNvPr id="987174" name="Rectangle 38"/>
          <p:cNvSpPr>
            <a:spLocks noChangeArrowheads="1"/>
          </p:cNvSpPr>
          <p:nvPr/>
        </p:nvSpPr>
        <p:spPr bwMode="auto">
          <a:xfrm>
            <a:off x="4832350" y="4800600"/>
            <a:ext cx="363538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FFFF"/>
                </a:solidFill>
                <a:latin typeface="Arial" charset="0"/>
              </a:rPr>
              <a:t>=</a:t>
            </a:r>
          </a:p>
        </p:txBody>
      </p:sp>
      <p:sp>
        <p:nvSpPr>
          <p:cNvPr id="987175" name="Rectangle 39"/>
          <p:cNvSpPr>
            <a:spLocks noChangeArrowheads="1"/>
          </p:cNvSpPr>
          <p:nvPr/>
        </p:nvSpPr>
        <p:spPr bwMode="auto">
          <a:xfrm>
            <a:off x="5137150" y="4800600"/>
            <a:ext cx="527050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66"/>
                </a:solidFill>
                <a:latin typeface="Arial" charset="0"/>
              </a:rPr>
              <a:t>30</a:t>
            </a:r>
          </a:p>
        </p:txBody>
      </p:sp>
      <p:sp>
        <p:nvSpPr>
          <p:cNvPr id="987176" name="Text Box 40"/>
          <p:cNvSpPr txBox="1">
            <a:spLocks noChangeArrowheads="1"/>
          </p:cNvSpPr>
          <p:nvPr/>
        </p:nvSpPr>
        <p:spPr bwMode="auto">
          <a:xfrm>
            <a:off x="2514600" y="6256338"/>
            <a:ext cx="4191000" cy="558800"/>
          </a:xfrm>
          <a:prstGeom prst="rect">
            <a:avLst/>
          </a:prstGeom>
          <a:solidFill>
            <a:srgbClr val="0000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latin typeface="Arial" charset="0"/>
              </a:rPr>
              <a:t>  </a:t>
            </a:r>
          </a:p>
          <a:p>
            <a:pPr>
              <a:spcBef>
                <a:spcPct val="50000"/>
              </a:spcBef>
            </a:pPr>
            <a:endParaRPr lang="en-US" sz="1200">
              <a:latin typeface="Arial" charset="0"/>
            </a:endParaRPr>
          </a:p>
        </p:txBody>
      </p:sp>
      <p:sp>
        <p:nvSpPr>
          <p:cNvPr id="987177" name="Rectangle 41"/>
          <p:cNvSpPr>
            <a:spLocks noChangeArrowheads="1"/>
          </p:cNvSpPr>
          <p:nvPr/>
        </p:nvSpPr>
        <p:spPr bwMode="auto">
          <a:xfrm>
            <a:off x="2667000" y="6324600"/>
            <a:ext cx="150336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Số lớn  =</a:t>
            </a:r>
          </a:p>
        </p:txBody>
      </p:sp>
      <p:sp>
        <p:nvSpPr>
          <p:cNvPr id="987178" name="Rectangle 42"/>
          <p:cNvSpPr>
            <a:spLocks noChangeArrowheads="1"/>
          </p:cNvSpPr>
          <p:nvPr/>
        </p:nvSpPr>
        <p:spPr bwMode="auto">
          <a:xfrm>
            <a:off x="4049713" y="6324600"/>
            <a:ext cx="260032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charset="0"/>
              </a:rPr>
              <a:t>(Tổng + Hiệu) : 2</a:t>
            </a:r>
          </a:p>
        </p:txBody>
      </p:sp>
      <p:pic>
        <p:nvPicPr>
          <p:cNvPr id="987179" name="Picture 43" descr="Flowers_Daisies_in_love_prv[1]"/>
          <p:cNvPicPr>
            <a:picLocks noChangeAspect="1" noChangeArrowheads="1" noCrop="1"/>
          </p:cNvPicPr>
          <p:nvPr/>
        </p:nvPicPr>
        <p:blipFill>
          <a:blip r:embed="rId3">
            <a:lum bright="-12000" contrast="42000"/>
          </a:blip>
          <a:srcRect/>
          <a:stretch>
            <a:fillRect/>
          </a:stretch>
        </p:blipFill>
        <p:spPr bwMode="auto">
          <a:xfrm>
            <a:off x="7924800" y="5105400"/>
            <a:ext cx="1828800" cy="161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91400" y="4114800"/>
            <a:ext cx="1524000" cy="1143000"/>
            <a:chOff x="2928" y="384"/>
            <a:chExt cx="1789" cy="1403"/>
          </a:xfrm>
        </p:grpSpPr>
        <p:sp>
          <p:nvSpPr>
            <p:cNvPr id="8234" name="Oval 4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35" name="Oval 4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8236" name="Freeform 4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3 w 2736"/>
                <a:gd name="T5" fmla="*/ 1 h 504"/>
                <a:gd name="T6" fmla="*/ 113 w 2736"/>
                <a:gd name="T7" fmla="*/ 1 h 504"/>
                <a:gd name="T8" fmla="*/ 112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Freeform 4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Freeform 4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25 h 504"/>
                <a:gd name="T2" fmla="*/ 40 w 2736"/>
                <a:gd name="T3" fmla="*/ 8 h 504"/>
                <a:gd name="T4" fmla="*/ 81 w 2736"/>
                <a:gd name="T5" fmla="*/ 1 h 504"/>
                <a:gd name="T6" fmla="*/ 126 w 2736"/>
                <a:gd name="T7" fmla="*/ 1 h 504"/>
                <a:gd name="T8" fmla="*/ 125 w 2736"/>
                <a:gd name="T9" fmla="*/ 5 h 504"/>
                <a:gd name="T10" fmla="*/ 81 w 2736"/>
                <a:gd name="T11" fmla="*/ 5 h 504"/>
                <a:gd name="T12" fmla="*/ 30 w 2736"/>
                <a:gd name="T13" fmla="*/ 14 h 504"/>
                <a:gd name="T14" fmla="*/ 0 w 2736"/>
                <a:gd name="T15" fmla="*/ 2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Freeform 5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5 w 1769"/>
                <a:gd name="T3" fmla="*/ 3 h 791"/>
                <a:gd name="T4" fmla="*/ 37 w 1769"/>
                <a:gd name="T5" fmla="*/ 10 h 791"/>
                <a:gd name="T6" fmla="*/ 51 w 1769"/>
                <a:gd name="T7" fmla="*/ 21 h 791"/>
                <a:gd name="T8" fmla="*/ 56 w 1769"/>
                <a:gd name="T9" fmla="*/ 30 h 791"/>
                <a:gd name="T10" fmla="*/ 54 w 1769"/>
                <a:gd name="T11" fmla="*/ 39 h 791"/>
                <a:gd name="T12" fmla="*/ 50 w 1769"/>
                <a:gd name="T13" fmla="*/ 31 h 791"/>
                <a:gd name="T14" fmla="*/ 44 w 1769"/>
                <a:gd name="T15" fmla="*/ 22 h 791"/>
                <a:gd name="T16" fmla="*/ 35 w 1769"/>
                <a:gd name="T17" fmla="*/ 15 h 791"/>
                <a:gd name="T18" fmla="*/ 18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0" name="Freeform 5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19 h 504"/>
                <a:gd name="T2" fmla="*/ 36 w 2736"/>
                <a:gd name="T3" fmla="*/ 6 h 504"/>
                <a:gd name="T4" fmla="*/ 75 w 2736"/>
                <a:gd name="T5" fmla="*/ 1 h 504"/>
                <a:gd name="T6" fmla="*/ 115 w 2736"/>
                <a:gd name="T7" fmla="*/ 1 h 504"/>
                <a:gd name="T8" fmla="*/ 114 w 2736"/>
                <a:gd name="T9" fmla="*/ 4 h 504"/>
                <a:gd name="T10" fmla="*/ 74 w 2736"/>
                <a:gd name="T11" fmla="*/ 4 h 504"/>
                <a:gd name="T12" fmla="*/ 27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Freeform 5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4 w 1769"/>
                <a:gd name="T5" fmla="*/ 8 h 791"/>
                <a:gd name="T6" fmla="*/ 47 w 1769"/>
                <a:gd name="T7" fmla="*/ 16 h 791"/>
                <a:gd name="T8" fmla="*/ 51 w 1769"/>
                <a:gd name="T9" fmla="*/ 23 h 791"/>
                <a:gd name="T10" fmla="*/ 49 w 1769"/>
                <a:gd name="T11" fmla="*/ 30 h 791"/>
                <a:gd name="T12" fmla="*/ 46 w 1769"/>
                <a:gd name="T13" fmla="*/ 24 h 791"/>
                <a:gd name="T14" fmla="*/ 40 w 1769"/>
                <a:gd name="T15" fmla="*/ 17 h 791"/>
                <a:gd name="T16" fmla="*/ 32 w 1769"/>
                <a:gd name="T17" fmla="*/ 11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Freeform 5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23 h 504"/>
                <a:gd name="T2" fmla="*/ 34 w 2736"/>
                <a:gd name="T3" fmla="*/ 8 h 504"/>
                <a:gd name="T4" fmla="*/ 70 w 2736"/>
                <a:gd name="T5" fmla="*/ 1 h 504"/>
                <a:gd name="T6" fmla="*/ 107 w 2736"/>
                <a:gd name="T7" fmla="*/ 1 h 504"/>
                <a:gd name="T8" fmla="*/ 107 w 2736"/>
                <a:gd name="T9" fmla="*/ 5 h 504"/>
                <a:gd name="T10" fmla="*/ 69 w 2736"/>
                <a:gd name="T11" fmla="*/ 5 h 504"/>
                <a:gd name="T12" fmla="*/ 26 w 2736"/>
                <a:gd name="T13" fmla="*/ 14 h 504"/>
                <a:gd name="T14" fmla="*/ 0 w 2736"/>
                <a:gd name="T15" fmla="*/ 2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Freeform 5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3 h 791"/>
                <a:gd name="T4" fmla="*/ 31 w 1769"/>
                <a:gd name="T5" fmla="*/ 9 h 791"/>
                <a:gd name="T6" fmla="*/ 44 w 1769"/>
                <a:gd name="T7" fmla="*/ 20 h 791"/>
                <a:gd name="T8" fmla="*/ 48 w 1769"/>
                <a:gd name="T9" fmla="*/ 28 h 791"/>
                <a:gd name="T10" fmla="*/ 46 w 1769"/>
                <a:gd name="T11" fmla="*/ 36 h 791"/>
                <a:gd name="T12" fmla="*/ 43 w 1769"/>
                <a:gd name="T13" fmla="*/ 29 h 791"/>
                <a:gd name="T14" fmla="*/ 38 w 1769"/>
                <a:gd name="T15" fmla="*/ 21 h 791"/>
                <a:gd name="T16" fmla="*/ 30 w 1769"/>
                <a:gd name="T17" fmla="*/ 14 h 791"/>
                <a:gd name="T18" fmla="*/ 16 w 1769"/>
                <a:gd name="T19" fmla="*/ 7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Freeform 5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20 h 504"/>
                <a:gd name="T2" fmla="*/ 29 w 2736"/>
                <a:gd name="T3" fmla="*/ 7 h 504"/>
                <a:gd name="T4" fmla="*/ 59 w 2736"/>
                <a:gd name="T5" fmla="*/ 1 h 504"/>
                <a:gd name="T6" fmla="*/ 91 w 2736"/>
                <a:gd name="T7" fmla="*/ 1 h 504"/>
                <a:gd name="T8" fmla="*/ 90 w 2736"/>
                <a:gd name="T9" fmla="*/ 4 h 504"/>
                <a:gd name="T10" fmla="*/ 59 w 2736"/>
                <a:gd name="T11" fmla="*/ 4 h 504"/>
                <a:gd name="T12" fmla="*/ 22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Freeform 5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7 w 1769"/>
                <a:gd name="T5" fmla="*/ 8 h 791"/>
                <a:gd name="T6" fmla="*/ 37 w 1769"/>
                <a:gd name="T7" fmla="*/ 17 h 791"/>
                <a:gd name="T8" fmla="*/ 40 w 1769"/>
                <a:gd name="T9" fmla="*/ 24 h 791"/>
                <a:gd name="T10" fmla="*/ 39 w 1769"/>
                <a:gd name="T11" fmla="*/ 31 h 791"/>
                <a:gd name="T12" fmla="*/ 37 w 1769"/>
                <a:gd name="T13" fmla="*/ 25 h 791"/>
                <a:gd name="T14" fmla="*/ 32 w 1769"/>
                <a:gd name="T15" fmla="*/ 18 h 791"/>
                <a:gd name="T16" fmla="*/ 25 w 1769"/>
                <a:gd name="T17" fmla="*/ 12 h 791"/>
                <a:gd name="T18" fmla="*/ 13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Freeform 5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10 h 504"/>
                <a:gd name="T2" fmla="*/ 24 w 2736"/>
                <a:gd name="T3" fmla="*/ 3 h 504"/>
                <a:gd name="T4" fmla="*/ 49 w 2736"/>
                <a:gd name="T5" fmla="*/ 0 h 504"/>
                <a:gd name="T6" fmla="*/ 75 w 2736"/>
                <a:gd name="T7" fmla="*/ 0 h 504"/>
                <a:gd name="T8" fmla="*/ 75 w 2736"/>
                <a:gd name="T9" fmla="*/ 2 h 504"/>
                <a:gd name="T10" fmla="*/ 49 w 2736"/>
                <a:gd name="T11" fmla="*/ 2 h 504"/>
                <a:gd name="T12" fmla="*/ 18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Freeform 5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9 w 1769"/>
                <a:gd name="T3" fmla="*/ 1 h 791"/>
                <a:gd name="T4" fmla="*/ 22 w 1769"/>
                <a:gd name="T5" fmla="*/ 4 h 791"/>
                <a:gd name="T6" fmla="*/ 31 w 1769"/>
                <a:gd name="T7" fmla="*/ 9 h 791"/>
                <a:gd name="T8" fmla="*/ 33 w 1769"/>
                <a:gd name="T9" fmla="*/ 12 h 791"/>
                <a:gd name="T10" fmla="*/ 32 w 1769"/>
                <a:gd name="T11" fmla="*/ 15 h 791"/>
                <a:gd name="T12" fmla="*/ 30 w 1769"/>
                <a:gd name="T13" fmla="*/ 12 h 791"/>
                <a:gd name="T14" fmla="*/ 26 w 1769"/>
                <a:gd name="T15" fmla="*/ 9 h 791"/>
                <a:gd name="T16" fmla="*/ 21 w 1769"/>
                <a:gd name="T17" fmla="*/ 6 h 791"/>
                <a:gd name="T18" fmla="*/ 11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Freeform 5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Freeform 6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1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8 h 791"/>
                <a:gd name="T16" fmla="*/ 16 w 1769"/>
                <a:gd name="T17" fmla="*/ 5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Freeform 6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Freeform 6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Freeform 6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25 h 504"/>
                <a:gd name="T2" fmla="*/ 40 w 2736"/>
                <a:gd name="T3" fmla="*/ 8 h 504"/>
                <a:gd name="T4" fmla="*/ 81 w 2736"/>
                <a:gd name="T5" fmla="*/ 1 h 504"/>
                <a:gd name="T6" fmla="*/ 126 w 2736"/>
                <a:gd name="T7" fmla="*/ 1 h 504"/>
                <a:gd name="T8" fmla="*/ 125 w 2736"/>
                <a:gd name="T9" fmla="*/ 5 h 504"/>
                <a:gd name="T10" fmla="*/ 81 w 2736"/>
                <a:gd name="T11" fmla="*/ 5 h 504"/>
                <a:gd name="T12" fmla="*/ 30 w 2736"/>
                <a:gd name="T13" fmla="*/ 14 h 504"/>
                <a:gd name="T14" fmla="*/ 0 w 2736"/>
                <a:gd name="T15" fmla="*/ 2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Freeform 6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15 w 1769"/>
                <a:gd name="T3" fmla="*/ 3 h 791"/>
                <a:gd name="T4" fmla="*/ 37 w 1769"/>
                <a:gd name="T5" fmla="*/ 10 h 791"/>
                <a:gd name="T6" fmla="*/ 51 w 1769"/>
                <a:gd name="T7" fmla="*/ 21 h 791"/>
                <a:gd name="T8" fmla="*/ 56 w 1769"/>
                <a:gd name="T9" fmla="*/ 30 h 791"/>
                <a:gd name="T10" fmla="*/ 54 w 1769"/>
                <a:gd name="T11" fmla="*/ 39 h 791"/>
                <a:gd name="T12" fmla="*/ 50 w 1769"/>
                <a:gd name="T13" fmla="*/ 31 h 791"/>
                <a:gd name="T14" fmla="*/ 44 w 1769"/>
                <a:gd name="T15" fmla="*/ 22 h 791"/>
                <a:gd name="T16" fmla="*/ 35 w 1769"/>
                <a:gd name="T17" fmla="*/ 15 h 791"/>
                <a:gd name="T18" fmla="*/ 18 w 1769"/>
                <a:gd name="T19" fmla="*/ 8 h 791"/>
                <a:gd name="T20" fmla="*/ 0 w 1769"/>
                <a:gd name="T21" fmla="*/ 4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Freeform 6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19 h 504"/>
                <a:gd name="T2" fmla="*/ 36 w 2736"/>
                <a:gd name="T3" fmla="*/ 6 h 504"/>
                <a:gd name="T4" fmla="*/ 75 w 2736"/>
                <a:gd name="T5" fmla="*/ 1 h 504"/>
                <a:gd name="T6" fmla="*/ 115 w 2736"/>
                <a:gd name="T7" fmla="*/ 1 h 504"/>
                <a:gd name="T8" fmla="*/ 114 w 2736"/>
                <a:gd name="T9" fmla="*/ 4 h 504"/>
                <a:gd name="T10" fmla="*/ 74 w 2736"/>
                <a:gd name="T11" fmla="*/ 4 h 504"/>
                <a:gd name="T12" fmla="*/ 27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5" name="Freeform 6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4 w 1769"/>
                <a:gd name="T5" fmla="*/ 8 h 791"/>
                <a:gd name="T6" fmla="*/ 47 w 1769"/>
                <a:gd name="T7" fmla="*/ 16 h 791"/>
                <a:gd name="T8" fmla="*/ 51 w 1769"/>
                <a:gd name="T9" fmla="*/ 23 h 791"/>
                <a:gd name="T10" fmla="*/ 49 w 1769"/>
                <a:gd name="T11" fmla="*/ 29 h 791"/>
                <a:gd name="T12" fmla="*/ 46 w 1769"/>
                <a:gd name="T13" fmla="*/ 24 h 791"/>
                <a:gd name="T14" fmla="*/ 40 w 1769"/>
                <a:gd name="T15" fmla="*/ 17 h 791"/>
                <a:gd name="T16" fmla="*/ 32 w 1769"/>
                <a:gd name="T17" fmla="*/ 11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6" name="Freeform 6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23 h 504"/>
                <a:gd name="T2" fmla="*/ 34 w 2736"/>
                <a:gd name="T3" fmla="*/ 8 h 504"/>
                <a:gd name="T4" fmla="*/ 70 w 2736"/>
                <a:gd name="T5" fmla="*/ 1 h 504"/>
                <a:gd name="T6" fmla="*/ 107 w 2736"/>
                <a:gd name="T7" fmla="*/ 1 h 504"/>
                <a:gd name="T8" fmla="*/ 107 w 2736"/>
                <a:gd name="T9" fmla="*/ 5 h 504"/>
                <a:gd name="T10" fmla="*/ 69 w 2736"/>
                <a:gd name="T11" fmla="*/ 5 h 504"/>
                <a:gd name="T12" fmla="*/ 26 w 2736"/>
                <a:gd name="T13" fmla="*/ 14 h 504"/>
                <a:gd name="T14" fmla="*/ 0 w 2736"/>
                <a:gd name="T15" fmla="*/ 2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7" name="Freeform 6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3 h 791"/>
                <a:gd name="T4" fmla="*/ 31 w 1769"/>
                <a:gd name="T5" fmla="*/ 9 h 791"/>
                <a:gd name="T6" fmla="*/ 44 w 1769"/>
                <a:gd name="T7" fmla="*/ 20 h 791"/>
                <a:gd name="T8" fmla="*/ 48 w 1769"/>
                <a:gd name="T9" fmla="*/ 28 h 791"/>
                <a:gd name="T10" fmla="*/ 46 w 1769"/>
                <a:gd name="T11" fmla="*/ 36 h 791"/>
                <a:gd name="T12" fmla="*/ 43 w 1769"/>
                <a:gd name="T13" fmla="*/ 29 h 791"/>
                <a:gd name="T14" fmla="*/ 38 w 1769"/>
                <a:gd name="T15" fmla="*/ 21 h 791"/>
                <a:gd name="T16" fmla="*/ 30 w 1769"/>
                <a:gd name="T17" fmla="*/ 14 h 791"/>
                <a:gd name="T18" fmla="*/ 16 w 1769"/>
                <a:gd name="T19" fmla="*/ 7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8" name="Freeform 6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20 h 504"/>
                <a:gd name="T2" fmla="*/ 29 w 2736"/>
                <a:gd name="T3" fmla="*/ 7 h 504"/>
                <a:gd name="T4" fmla="*/ 59 w 2736"/>
                <a:gd name="T5" fmla="*/ 1 h 504"/>
                <a:gd name="T6" fmla="*/ 91 w 2736"/>
                <a:gd name="T7" fmla="*/ 1 h 504"/>
                <a:gd name="T8" fmla="*/ 90 w 2736"/>
                <a:gd name="T9" fmla="*/ 4 h 504"/>
                <a:gd name="T10" fmla="*/ 59 w 2736"/>
                <a:gd name="T11" fmla="*/ 4 h 504"/>
                <a:gd name="T12" fmla="*/ 22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9" name="Freeform 7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7 w 1769"/>
                <a:gd name="T5" fmla="*/ 8 h 791"/>
                <a:gd name="T6" fmla="*/ 37 w 1769"/>
                <a:gd name="T7" fmla="*/ 17 h 791"/>
                <a:gd name="T8" fmla="*/ 40 w 1769"/>
                <a:gd name="T9" fmla="*/ 24 h 791"/>
                <a:gd name="T10" fmla="*/ 39 w 1769"/>
                <a:gd name="T11" fmla="*/ 31 h 791"/>
                <a:gd name="T12" fmla="*/ 37 w 1769"/>
                <a:gd name="T13" fmla="*/ 25 h 791"/>
                <a:gd name="T14" fmla="*/ 32 w 1769"/>
                <a:gd name="T15" fmla="*/ 18 h 791"/>
                <a:gd name="T16" fmla="*/ 25 w 1769"/>
                <a:gd name="T17" fmla="*/ 12 h 791"/>
                <a:gd name="T18" fmla="*/ 13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0" name="Freeform 7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10 h 504"/>
                <a:gd name="T2" fmla="*/ 24 w 2736"/>
                <a:gd name="T3" fmla="*/ 3 h 504"/>
                <a:gd name="T4" fmla="*/ 49 w 2736"/>
                <a:gd name="T5" fmla="*/ 0 h 504"/>
                <a:gd name="T6" fmla="*/ 75 w 2736"/>
                <a:gd name="T7" fmla="*/ 0 h 504"/>
                <a:gd name="T8" fmla="*/ 75 w 2736"/>
                <a:gd name="T9" fmla="*/ 2 h 504"/>
                <a:gd name="T10" fmla="*/ 49 w 2736"/>
                <a:gd name="T11" fmla="*/ 2 h 504"/>
                <a:gd name="T12" fmla="*/ 18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1" name="Freeform 7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9 w 1769"/>
                <a:gd name="T3" fmla="*/ 1 h 791"/>
                <a:gd name="T4" fmla="*/ 22 w 1769"/>
                <a:gd name="T5" fmla="*/ 4 h 791"/>
                <a:gd name="T6" fmla="*/ 31 w 1769"/>
                <a:gd name="T7" fmla="*/ 9 h 791"/>
                <a:gd name="T8" fmla="*/ 33 w 1769"/>
                <a:gd name="T9" fmla="*/ 12 h 791"/>
                <a:gd name="T10" fmla="*/ 32 w 1769"/>
                <a:gd name="T11" fmla="*/ 15 h 791"/>
                <a:gd name="T12" fmla="*/ 30 w 1769"/>
                <a:gd name="T13" fmla="*/ 12 h 791"/>
                <a:gd name="T14" fmla="*/ 26 w 1769"/>
                <a:gd name="T15" fmla="*/ 9 h 791"/>
                <a:gd name="T16" fmla="*/ 21 w 1769"/>
                <a:gd name="T17" fmla="*/ 6 h 791"/>
                <a:gd name="T18" fmla="*/ 11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2" name="Freeform 7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Freeform 7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1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8 h 791"/>
                <a:gd name="T16" fmla="*/ 16 w 1769"/>
                <a:gd name="T17" fmla="*/ 5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Freeform 7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Freeform 7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6" name="Freeform 7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9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7" name="Freeform 7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Freeform 7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9 h 504"/>
                <a:gd name="T2" fmla="*/ 19 w 2736"/>
                <a:gd name="T3" fmla="*/ 3 h 504"/>
                <a:gd name="T4" fmla="*/ 39 w 2736"/>
                <a:gd name="T5" fmla="*/ 0 h 504"/>
                <a:gd name="T6" fmla="*/ 60 w 2736"/>
                <a:gd name="T7" fmla="*/ 0 h 504"/>
                <a:gd name="T8" fmla="*/ 59 w 2736"/>
                <a:gd name="T9" fmla="*/ 2 h 504"/>
                <a:gd name="T10" fmla="*/ 38 w 2736"/>
                <a:gd name="T11" fmla="*/ 2 h 504"/>
                <a:gd name="T12" fmla="*/ 14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Freeform 8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4 w 1769"/>
                <a:gd name="T13" fmla="*/ 12 h 791"/>
                <a:gd name="T14" fmla="*/ 21 w 1769"/>
                <a:gd name="T15" fmla="*/ 9 h 791"/>
                <a:gd name="T16" fmla="*/ 17 w 1769"/>
                <a:gd name="T17" fmla="*/ 6 h 791"/>
                <a:gd name="T18" fmla="*/ 9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Freeform 8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10 h 504"/>
                <a:gd name="T2" fmla="*/ 15 w 2736"/>
                <a:gd name="T3" fmla="*/ 3 h 504"/>
                <a:gd name="T4" fmla="*/ 30 w 2736"/>
                <a:gd name="T5" fmla="*/ 0 h 504"/>
                <a:gd name="T6" fmla="*/ 46 w 2736"/>
                <a:gd name="T7" fmla="*/ 0 h 504"/>
                <a:gd name="T8" fmla="*/ 46 w 2736"/>
                <a:gd name="T9" fmla="*/ 2 h 504"/>
                <a:gd name="T10" fmla="*/ 30 w 2736"/>
                <a:gd name="T11" fmla="*/ 2 h 504"/>
                <a:gd name="T12" fmla="*/ 11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Freeform 8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6 w 1769"/>
                <a:gd name="T3" fmla="*/ 1 h 791"/>
                <a:gd name="T4" fmla="*/ 13 w 1769"/>
                <a:gd name="T5" fmla="*/ 4 h 791"/>
                <a:gd name="T6" fmla="*/ 19 w 1769"/>
                <a:gd name="T7" fmla="*/ 8 h 791"/>
                <a:gd name="T8" fmla="*/ 21 w 1769"/>
                <a:gd name="T9" fmla="*/ 12 h 791"/>
                <a:gd name="T10" fmla="*/ 20 w 1769"/>
                <a:gd name="T11" fmla="*/ 15 h 791"/>
                <a:gd name="T12" fmla="*/ 19 w 1769"/>
                <a:gd name="T13" fmla="*/ 12 h 791"/>
                <a:gd name="T14" fmla="*/ 16 w 1769"/>
                <a:gd name="T15" fmla="*/ 9 h 791"/>
                <a:gd name="T16" fmla="*/ 13 w 1769"/>
                <a:gd name="T17" fmla="*/ 6 h 791"/>
                <a:gd name="T18" fmla="*/ 7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2" name="Freeform 8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9 h 504"/>
                <a:gd name="T2" fmla="*/ 13 w 2736"/>
                <a:gd name="T3" fmla="*/ 3 h 504"/>
                <a:gd name="T4" fmla="*/ 28 w 2736"/>
                <a:gd name="T5" fmla="*/ 0 h 504"/>
                <a:gd name="T6" fmla="*/ 43 w 2736"/>
                <a:gd name="T7" fmla="*/ 0 h 504"/>
                <a:gd name="T8" fmla="*/ 43 w 2736"/>
                <a:gd name="T9" fmla="*/ 2 h 504"/>
                <a:gd name="T10" fmla="*/ 28 w 2736"/>
                <a:gd name="T11" fmla="*/ 2 h 504"/>
                <a:gd name="T12" fmla="*/ 10 w 2736"/>
                <a:gd name="T13" fmla="*/ 5 h 504"/>
                <a:gd name="T14" fmla="*/ 0 w 2736"/>
                <a:gd name="T15" fmla="*/ 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Freeform 8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1 h 791"/>
                <a:gd name="T4" fmla="*/ 12 w 1769"/>
                <a:gd name="T5" fmla="*/ 4 h 791"/>
                <a:gd name="T6" fmla="*/ 17 w 1769"/>
                <a:gd name="T7" fmla="*/ 8 h 791"/>
                <a:gd name="T8" fmla="*/ 19 w 1769"/>
                <a:gd name="T9" fmla="*/ 12 h 791"/>
                <a:gd name="T10" fmla="*/ 18 w 1769"/>
                <a:gd name="T11" fmla="*/ 15 h 791"/>
                <a:gd name="T12" fmla="*/ 17 w 1769"/>
                <a:gd name="T13" fmla="*/ 12 h 791"/>
                <a:gd name="T14" fmla="*/ 15 w 1769"/>
                <a:gd name="T15" fmla="*/ 9 h 791"/>
                <a:gd name="T16" fmla="*/ 12 w 1769"/>
                <a:gd name="T17" fmla="*/ 6 h 791"/>
                <a:gd name="T18" fmla="*/ 6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" name="Freeform 8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5" name="Freeform 8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6" name="Freeform 8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10 h 504"/>
                <a:gd name="T2" fmla="*/ 18 w 2736"/>
                <a:gd name="T3" fmla="*/ 3 h 504"/>
                <a:gd name="T4" fmla="*/ 38 w 2736"/>
                <a:gd name="T5" fmla="*/ 0 h 504"/>
                <a:gd name="T6" fmla="*/ 58 w 2736"/>
                <a:gd name="T7" fmla="*/ 0 h 504"/>
                <a:gd name="T8" fmla="*/ 58 w 2736"/>
                <a:gd name="T9" fmla="*/ 2 h 504"/>
                <a:gd name="T10" fmla="*/ 37 w 2736"/>
                <a:gd name="T11" fmla="*/ 2 h 504"/>
                <a:gd name="T12" fmla="*/ 14 w 2736"/>
                <a:gd name="T13" fmla="*/ 6 h 504"/>
                <a:gd name="T14" fmla="*/ 0 w 2736"/>
                <a:gd name="T15" fmla="*/ 1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7" name="Freeform 8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7 w 1769"/>
                <a:gd name="T3" fmla="*/ 1 h 791"/>
                <a:gd name="T4" fmla="*/ 17 w 1769"/>
                <a:gd name="T5" fmla="*/ 4 h 791"/>
                <a:gd name="T6" fmla="*/ 24 w 1769"/>
                <a:gd name="T7" fmla="*/ 8 h 791"/>
                <a:gd name="T8" fmla="*/ 26 w 1769"/>
                <a:gd name="T9" fmla="*/ 12 h 791"/>
                <a:gd name="T10" fmla="*/ 25 w 1769"/>
                <a:gd name="T11" fmla="*/ 15 h 791"/>
                <a:gd name="T12" fmla="*/ 23 w 1769"/>
                <a:gd name="T13" fmla="*/ 12 h 791"/>
                <a:gd name="T14" fmla="*/ 20 w 1769"/>
                <a:gd name="T15" fmla="*/ 9 h 791"/>
                <a:gd name="T16" fmla="*/ 16 w 1769"/>
                <a:gd name="T17" fmla="*/ 6 h 791"/>
                <a:gd name="T18" fmla="*/ 8 w 1769"/>
                <a:gd name="T19" fmla="*/ 3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8" name="Freeform 8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4 h 504"/>
                <a:gd name="T2" fmla="*/ 13 w 2736"/>
                <a:gd name="T3" fmla="*/ 1 h 504"/>
                <a:gd name="T4" fmla="*/ 26 w 2736"/>
                <a:gd name="T5" fmla="*/ 0 h 504"/>
                <a:gd name="T6" fmla="*/ 40 w 2736"/>
                <a:gd name="T7" fmla="*/ 0 h 504"/>
                <a:gd name="T8" fmla="*/ 40 w 2736"/>
                <a:gd name="T9" fmla="*/ 1 h 504"/>
                <a:gd name="T10" fmla="*/ 26 w 2736"/>
                <a:gd name="T11" fmla="*/ 1 h 504"/>
                <a:gd name="T12" fmla="*/ 10 w 2736"/>
                <a:gd name="T13" fmla="*/ 3 h 504"/>
                <a:gd name="T14" fmla="*/ 0 w 2736"/>
                <a:gd name="T15" fmla="*/ 4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9" name="Freeform 9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0 h 791"/>
                <a:gd name="T4" fmla="*/ 12 w 1769"/>
                <a:gd name="T5" fmla="*/ 2 h 791"/>
                <a:gd name="T6" fmla="*/ 16 w 1769"/>
                <a:gd name="T7" fmla="*/ 4 h 791"/>
                <a:gd name="T8" fmla="*/ 18 w 1769"/>
                <a:gd name="T9" fmla="*/ 5 h 791"/>
                <a:gd name="T10" fmla="*/ 17 w 1769"/>
                <a:gd name="T11" fmla="*/ 7 h 791"/>
                <a:gd name="T12" fmla="*/ 16 w 1769"/>
                <a:gd name="T13" fmla="*/ 6 h 791"/>
                <a:gd name="T14" fmla="*/ 14 w 1769"/>
                <a:gd name="T15" fmla="*/ 4 h 791"/>
                <a:gd name="T16" fmla="*/ 11 w 1769"/>
                <a:gd name="T17" fmla="*/ 3 h 791"/>
                <a:gd name="T18" fmla="*/ 6 w 1769"/>
                <a:gd name="T19" fmla="*/ 1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0" name="Freeform 9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7 h 504"/>
                <a:gd name="T2" fmla="*/ 14 w 2736"/>
                <a:gd name="T3" fmla="*/ 2 h 504"/>
                <a:gd name="T4" fmla="*/ 28 w 2736"/>
                <a:gd name="T5" fmla="*/ 0 h 504"/>
                <a:gd name="T6" fmla="*/ 43 w 2736"/>
                <a:gd name="T7" fmla="*/ 0 h 504"/>
                <a:gd name="T8" fmla="*/ 43 w 2736"/>
                <a:gd name="T9" fmla="*/ 1 h 504"/>
                <a:gd name="T10" fmla="*/ 28 w 2736"/>
                <a:gd name="T11" fmla="*/ 1 h 504"/>
                <a:gd name="T12" fmla="*/ 10 w 2736"/>
                <a:gd name="T13" fmla="*/ 4 h 504"/>
                <a:gd name="T14" fmla="*/ 0 w 2736"/>
                <a:gd name="T15" fmla="*/ 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1" name="Freeform 9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5 w 1769"/>
                <a:gd name="T3" fmla="*/ 1 h 791"/>
                <a:gd name="T4" fmla="*/ 12 w 1769"/>
                <a:gd name="T5" fmla="*/ 3 h 791"/>
                <a:gd name="T6" fmla="*/ 17 w 1769"/>
                <a:gd name="T7" fmla="*/ 6 h 791"/>
                <a:gd name="T8" fmla="*/ 19 w 1769"/>
                <a:gd name="T9" fmla="*/ 8 h 791"/>
                <a:gd name="T10" fmla="*/ 18 w 1769"/>
                <a:gd name="T11" fmla="*/ 11 h 791"/>
                <a:gd name="T12" fmla="*/ 17 w 1769"/>
                <a:gd name="T13" fmla="*/ 9 h 791"/>
                <a:gd name="T14" fmla="*/ 15 w 1769"/>
                <a:gd name="T15" fmla="*/ 6 h 791"/>
                <a:gd name="T16" fmla="*/ 12 w 1769"/>
                <a:gd name="T17" fmla="*/ 4 h 791"/>
                <a:gd name="T18" fmla="*/ 6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2" name="Freeform 9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15 h 504"/>
                <a:gd name="T2" fmla="*/ 16 w 2736"/>
                <a:gd name="T3" fmla="*/ 5 h 504"/>
                <a:gd name="T4" fmla="*/ 33 w 2736"/>
                <a:gd name="T5" fmla="*/ 1 h 504"/>
                <a:gd name="T6" fmla="*/ 51 w 2736"/>
                <a:gd name="T7" fmla="*/ 1 h 504"/>
                <a:gd name="T8" fmla="*/ 51 w 2736"/>
                <a:gd name="T9" fmla="*/ 3 h 504"/>
                <a:gd name="T10" fmla="*/ 33 w 2736"/>
                <a:gd name="T11" fmla="*/ 3 h 504"/>
                <a:gd name="T12" fmla="*/ 12 w 2736"/>
                <a:gd name="T13" fmla="*/ 9 h 504"/>
                <a:gd name="T14" fmla="*/ 0 w 2736"/>
                <a:gd name="T15" fmla="*/ 15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3" name="Freeform 9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6 w 1769"/>
                <a:gd name="T3" fmla="*/ 2 h 791"/>
                <a:gd name="T4" fmla="*/ 15 w 1769"/>
                <a:gd name="T5" fmla="*/ 6 h 791"/>
                <a:gd name="T6" fmla="*/ 21 w 1769"/>
                <a:gd name="T7" fmla="*/ 13 h 791"/>
                <a:gd name="T8" fmla="*/ 22 w 1769"/>
                <a:gd name="T9" fmla="*/ 18 h 791"/>
                <a:gd name="T10" fmla="*/ 22 w 1769"/>
                <a:gd name="T11" fmla="*/ 23 h 791"/>
                <a:gd name="T12" fmla="*/ 20 w 1769"/>
                <a:gd name="T13" fmla="*/ 19 h 791"/>
                <a:gd name="T14" fmla="*/ 18 w 1769"/>
                <a:gd name="T15" fmla="*/ 13 h 791"/>
                <a:gd name="T16" fmla="*/ 14 w 1769"/>
                <a:gd name="T17" fmla="*/ 9 h 791"/>
                <a:gd name="T18" fmla="*/ 7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4" name="Freeform 9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2 h 504"/>
                <a:gd name="T2" fmla="*/ 11 w 2736"/>
                <a:gd name="T3" fmla="*/ 1 h 504"/>
                <a:gd name="T4" fmla="*/ 23 w 2736"/>
                <a:gd name="T5" fmla="*/ 0 h 504"/>
                <a:gd name="T6" fmla="*/ 35 w 2736"/>
                <a:gd name="T7" fmla="*/ 0 h 504"/>
                <a:gd name="T8" fmla="*/ 34 w 2736"/>
                <a:gd name="T9" fmla="*/ 0 h 504"/>
                <a:gd name="T10" fmla="*/ 22 w 2736"/>
                <a:gd name="T11" fmla="*/ 0 h 504"/>
                <a:gd name="T12" fmla="*/ 8 w 2736"/>
                <a:gd name="T13" fmla="*/ 1 h 504"/>
                <a:gd name="T14" fmla="*/ 0 w 2736"/>
                <a:gd name="T15" fmla="*/ 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5" name="Freeform 9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4 w 1769"/>
                <a:gd name="T3" fmla="*/ 0 h 791"/>
                <a:gd name="T4" fmla="*/ 10 w 1769"/>
                <a:gd name="T5" fmla="*/ 1 h 791"/>
                <a:gd name="T6" fmla="*/ 14 w 1769"/>
                <a:gd name="T7" fmla="*/ 1 h 791"/>
                <a:gd name="T8" fmla="*/ 15 w 1769"/>
                <a:gd name="T9" fmla="*/ 2 h 791"/>
                <a:gd name="T10" fmla="*/ 15 w 1769"/>
                <a:gd name="T11" fmla="*/ 2 h 791"/>
                <a:gd name="T12" fmla="*/ 14 w 1769"/>
                <a:gd name="T13" fmla="*/ 2 h 791"/>
                <a:gd name="T14" fmla="*/ 12 w 1769"/>
                <a:gd name="T15" fmla="*/ 1 h 791"/>
                <a:gd name="T16" fmla="*/ 10 w 1769"/>
                <a:gd name="T17" fmla="*/ 1 h 791"/>
                <a:gd name="T18" fmla="*/ 5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6" name="Freeform 9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7" name="Freeform 9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4 h 791"/>
                <a:gd name="T10" fmla="*/ 48 w 1769"/>
                <a:gd name="T11" fmla="*/ 31 h 791"/>
                <a:gd name="T12" fmla="*/ 45 w 1769"/>
                <a:gd name="T13" fmla="*/ 25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8" name="Freeform 9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20 h 504"/>
                <a:gd name="T2" fmla="*/ 31 w 2736"/>
                <a:gd name="T3" fmla="*/ 7 h 504"/>
                <a:gd name="T4" fmla="*/ 63 w 2736"/>
                <a:gd name="T5" fmla="*/ 1 h 504"/>
                <a:gd name="T6" fmla="*/ 97 w 2736"/>
                <a:gd name="T7" fmla="*/ 1 h 504"/>
                <a:gd name="T8" fmla="*/ 96 w 2736"/>
                <a:gd name="T9" fmla="*/ 4 h 504"/>
                <a:gd name="T10" fmla="*/ 62 w 2736"/>
                <a:gd name="T11" fmla="*/ 4 h 504"/>
                <a:gd name="T12" fmla="*/ 23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89" name="Freeform 10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12 w 1769"/>
                <a:gd name="T3" fmla="*/ 2 h 791"/>
                <a:gd name="T4" fmla="*/ 28 w 1769"/>
                <a:gd name="T5" fmla="*/ 8 h 791"/>
                <a:gd name="T6" fmla="*/ 39 w 1769"/>
                <a:gd name="T7" fmla="*/ 17 h 791"/>
                <a:gd name="T8" fmla="*/ 43 w 1769"/>
                <a:gd name="T9" fmla="*/ 24 h 791"/>
                <a:gd name="T10" fmla="*/ 41 w 1769"/>
                <a:gd name="T11" fmla="*/ 31 h 791"/>
                <a:gd name="T12" fmla="*/ 39 w 1769"/>
                <a:gd name="T13" fmla="*/ 25 h 791"/>
                <a:gd name="T14" fmla="*/ 34 w 1769"/>
                <a:gd name="T15" fmla="*/ 18 h 791"/>
                <a:gd name="T16" fmla="*/ 27 w 1769"/>
                <a:gd name="T17" fmla="*/ 12 h 791"/>
                <a:gd name="T18" fmla="*/ 14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0" name="Freeform 10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16 h 504"/>
                <a:gd name="T2" fmla="*/ 28 w 2736"/>
                <a:gd name="T3" fmla="*/ 5 h 504"/>
                <a:gd name="T4" fmla="*/ 58 w 2736"/>
                <a:gd name="T5" fmla="*/ 1 h 504"/>
                <a:gd name="T6" fmla="*/ 90 w 2736"/>
                <a:gd name="T7" fmla="*/ 1 h 504"/>
                <a:gd name="T8" fmla="*/ 89 w 2736"/>
                <a:gd name="T9" fmla="*/ 3 h 504"/>
                <a:gd name="T10" fmla="*/ 58 w 2736"/>
                <a:gd name="T11" fmla="*/ 3 h 504"/>
                <a:gd name="T12" fmla="*/ 21 w 2736"/>
                <a:gd name="T13" fmla="*/ 10 h 504"/>
                <a:gd name="T14" fmla="*/ 0 w 2736"/>
                <a:gd name="T15" fmla="*/ 16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1" name="Freeform 10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11 w 1769"/>
                <a:gd name="T3" fmla="*/ 2 h 791"/>
                <a:gd name="T4" fmla="*/ 26 w 1769"/>
                <a:gd name="T5" fmla="*/ 6 h 791"/>
                <a:gd name="T6" fmla="*/ 36 w 1769"/>
                <a:gd name="T7" fmla="*/ 14 h 791"/>
                <a:gd name="T8" fmla="*/ 39 w 1769"/>
                <a:gd name="T9" fmla="*/ 20 h 791"/>
                <a:gd name="T10" fmla="*/ 38 w 1769"/>
                <a:gd name="T11" fmla="*/ 25 h 791"/>
                <a:gd name="T12" fmla="*/ 36 w 1769"/>
                <a:gd name="T13" fmla="*/ 20 h 791"/>
                <a:gd name="T14" fmla="*/ 31 w 1769"/>
                <a:gd name="T15" fmla="*/ 15 h 791"/>
                <a:gd name="T16" fmla="*/ 25 w 1769"/>
                <a:gd name="T17" fmla="*/ 10 h 791"/>
                <a:gd name="T18" fmla="*/ 13 w 1769"/>
                <a:gd name="T19" fmla="*/ 5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2" name="Freeform 10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20 h 504"/>
                <a:gd name="T2" fmla="*/ 36 w 2736"/>
                <a:gd name="T3" fmla="*/ 7 h 504"/>
                <a:gd name="T4" fmla="*/ 74 w 2736"/>
                <a:gd name="T5" fmla="*/ 1 h 504"/>
                <a:gd name="T6" fmla="*/ 113 w 2736"/>
                <a:gd name="T7" fmla="*/ 1 h 504"/>
                <a:gd name="T8" fmla="*/ 113 w 2736"/>
                <a:gd name="T9" fmla="*/ 4 h 504"/>
                <a:gd name="T10" fmla="*/ 73 w 2736"/>
                <a:gd name="T11" fmla="*/ 4 h 504"/>
                <a:gd name="T12" fmla="*/ 27 w 2736"/>
                <a:gd name="T13" fmla="*/ 12 h 504"/>
                <a:gd name="T14" fmla="*/ 0 w 2736"/>
                <a:gd name="T15" fmla="*/ 2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3" name="Freeform 10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14 w 1769"/>
                <a:gd name="T3" fmla="*/ 2 h 791"/>
                <a:gd name="T4" fmla="*/ 33 w 1769"/>
                <a:gd name="T5" fmla="*/ 8 h 791"/>
                <a:gd name="T6" fmla="*/ 46 w 1769"/>
                <a:gd name="T7" fmla="*/ 17 h 791"/>
                <a:gd name="T8" fmla="*/ 50 w 1769"/>
                <a:gd name="T9" fmla="*/ 25 h 791"/>
                <a:gd name="T10" fmla="*/ 48 w 1769"/>
                <a:gd name="T11" fmla="*/ 32 h 791"/>
                <a:gd name="T12" fmla="*/ 45 w 1769"/>
                <a:gd name="T13" fmla="*/ 26 h 791"/>
                <a:gd name="T14" fmla="*/ 40 w 1769"/>
                <a:gd name="T15" fmla="*/ 18 h 791"/>
                <a:gd name="T16" fmla="*/ 32 w 1769"/>
                <a:gd name="T17" fmla="*/ 12 h 791"/>
                <a:gd name="T18" fmla="*/ 17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4" name="Freeform 10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19 h 504"/>
                <a:gd name="T2" fmla="*/ 33 w 2736"/>
                <a:gd name="T3" fmla="*/ 6 h 504"/>
                <a:gd name="T4" fmla="*/ 67 w 2736"/>
                <a:gd name="T5" fmla="*/ 1 h 504"/>
                <a:gd name="T6" fmla="*/ 104 w 2736"/>
                <a:gd name="T7" fmla="*/ 1 h 504"/>
                <a:gd name="T8" fmla="*/ 103 w 2736"/>
                <a:gd name="T9" fmla="*/ 4 h 504"/>
                <a:gd name="T10" fmla="*/ 67 w 2736"/>
                <a:gd name="T11" fmla="*/ 4 h 504"/>
                <a:gd name="T12" fmla="*/ 25 w 2736"/>
                <a:gd name="T13" fmla="*/ 11 h 504"/>
                <a:gd name="T14" fmla="*/ 0 w 2736"/>
                <a:gd name="T15" fmla="*/ 19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" name="Freeform 10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13 w 1769"/>
                <a:gd name="T3" fmla="*/ 2 h 791"/>
                <a:gd name="T4" fmla="*/ 30 w 1769"/>
                <a:gd name="T5" fmla="*/ 7 h 791"/>
                <a:gd name="T6" fmla="*/ 42 w 1769"/>
                <a:gd name="T7" fmla="*/ 16 h 791"/>
                <a:gd name="T8" fmla="*/ 46 w 1769"/>
                <a:gd name="T9" fmla="*/ 22 h 791"/>
                <a:gd name="T10" fmla="*/ 44 w 1769"/>
                <a:gd name="T11" fmla="*/ 29 h 791"/>
                <a:gd name="T12" fmla="*/ 42 w 1769"/>
                <a:gd name="T13" fmla="*/ 23 h 791"/>
                <a:gd name="T14" fmla="*/ 36 w 1769"/>
                <a:gd name="T15" fmla="*/ 17 h 791"/>
                <a:gd name="T16" fmla="*/ 29 w 1769"/>
                <a:gd name="T17" fmla="*/ 11 h 791"/>
                <a:gd name="T18" fmla="*/ 15 w 1769"/>
                <a:gd name="T19" fmla="*/ 6 h 791"/>
                <a:gd name="T20" fmla="*/ 0 w 1769"/>
                <a:gd name="T21" fmla="*/ 3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" name="Freeform 10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12 h 504"/>
                <a:gd name="T2" fmla="*/ 31 w 2736"/>
                <a:gd name="T3" fmla="*/ 4 h 504"/>
                <a:gd name="T4" fmla="*/ 63 w 2736"/>
                <a:gd name="T5" fmla="*/ 1 h 504"/>
                <a:gd name="T6" fmla="*/ 98 w 2736"/>
                <a:gd name="T7" fmla="*/ 1 h 504"/>
                <a:gd name="T8" fmla="*/ 97 w 2736"/>
                <a:gd name="T9" fmla="*/ 3 h 504"/>
                <a:gd name="T10" fmla="*/ 63 w 2736"/>
                <a:gd name="T11" fmla="*/ 3 h 504"/>
                <a:gd name="T12" fmla="*/ 23 w 2736"/>
                <a:gd name="T13" fmla="*/ 7 h 504"/>
                <a:gd name="T14" fmla="*/ 0 w 2736"/>
                <a:gd name="T15" fmla="*/ 12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" name="Freeform 10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12 w 1769"/>
                <a:gd name="T3" fmla="*/ 1 h 791"/>
                <a:gd name="T4" fmla="*/ 29 w 1769"/>
                <a:gd name="T5" fmla="*/ 5 h 791"/>
                <a:gd name="T6" fmla="*/ 40 w 1769"/>
                <a:gd name="T7" fmla="*/ 11 h 791"/>
                <a:gd name="T8" fmla="*/ 43 w 1769"/>
                <a:gd name="T9" fmla="*/ 15 h 791"/>
                <a:gd name="T10" fmla="*/ 42 w 1769"/>
                <a:gd name="T11" fmla="*/ 20 h 791"/>
                <a:gd name="T12" fmla="*/ 39 w 1769"/>
                <a:gd name="T13" fmla="*/ 16 h 791"/>
                <a:gd name="T14" fmla="*/ 34 w 1769"/>
                <a:gd name="T15" fmla="*/ 11 h 791"/>
                <a:gd name="T16" fmla="*/ 27 w 1769"/>
                <a:gd name="T17" fmla="*/ 7 h 791"/>
                <a:gd name="T18" fmla="*/ 14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8" name="Freeform 10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13 h 504"/>
                <a:gd name="T2" fmla="*/ 26 w 2736"/>
                <a:gd name="T3" fmla="*/ 4 h 504"/>
                <a:gd name="T4" fmla="*/ 53 w 2736"/>
                <a:gd name="T5" fmla="*/ 1 h 504"/>
                <a:gd name="T6" fmla="*/ 82 w 2736"/>
                <a:gd name="T7" fmla="*/ 1 h 504"/>
                <a:gd name="T8" fmla="*/ 82 w 2736"/>
                <a:gd name="T9" fmla="*/ 3 h 504"/>
                <a:gd name="T10" fmla="*/ 53 w 2736"/>
                <a:gd name="T11" fmla="*/ 3 h 504"/>
                <a:gd name="T12" fmla="*/ 20 w 2736"/>
                <a:gd name="T13" fmla="*/ 7 h 504"/>
                <a:gd name="T14" fmla="*/ 0 w 2736"/>
                <a:gd name="T15" fmla="*/ 13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9" name="Freeform 11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10 w 1769"/>
                <a:gd name="T3" fmla="*/ 1 h 791"/>
                <a:gd name="T4" fmla="*/ 24 w 1769"/>
                <a:gd name="T5" fmla="*/ 5 h 791"/>
                <a:gd name="T6" fmla="*/ 33 w 1769"/>
                <a:gd name="T7" fmla="*/ 11 h 791"/>
                <a:gd name="T8" fmla="*/ 36 w 1769"/>
                <a:gd name="T9" fmla="*/ 15 h 791"/>
                <a:gd name="T10" fmla="*/ 35 w 1769"/>
                <a:gd name="T11" fmla="*/ 20 h 791"/>
                <a:gd name="T12" fmla="*/ 33 w 1769"/>
                <a:gd name="T13" fmla="*/ 16 h 791"/>
                <a:gd name="T14" fmla="*/ 29 w 1769"/>
                <a:gd name="T15" fmla="*/ 11 h 791"/>
                <a:gd name="T16" fmla="*/ 23 w 1769"/>
                <a:gd name="T17" fmla="*/ 7 h 791"/>
                <a:gd name="T18" fmla="*/ 12 w 1769"/>
                <a:gd name="T19" fmla="*/ 4 h 791"/>
                <a:gd name="T20" fmla="*/ 0 w 1769"/>
                <a:gd name="T21" fmla="*/ 2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0" name="Freeform 11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7 h 504"/>
                <a:gd name="T2" fmla="*/ 25 w 2736"/>
                <a:gd name="T3" fmla="*/ 2 h 504"/>
                <a:gd name="T4" fmla="*/ 51 w 2736"/>
                <a:gd name="T5" fmla="*/ 0 h 504"/>
                <a:gd name="T6" fmla="*/ 79 w 2736"/>
                <a:gd name="T7" fmla="*/ 0 h 504"/>
                <a:gd name="T8" fmla="*/ 78 w 2736"/>
                <a:gd name="T9" fmla="*/ 1 h 504"/>
                <a:gd name="T10" fmla="*/ 51 w 2736"/>
                <a:gd name="T11" fmla="*/ 1 h 504"/>
                <a:gd name="T12" fmla="*/ 19 w 2736"/>
                <a:gd name="T13" fmla="*/ 4 h 504"/>
                <a:gd name="T14" fmla="*/ 0 w 2736"/>
                <a:gd name="T15" fmla="*/ 7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1" name="Freeform 11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10 w 1769"/>
                <a:gd name="T3" fmla="*/ 1 h 791"/>
                <a:gd name="T4" fmla="*/ 23 w 1769"/>
                <a:gd name="T5" fmla="*/ 3 h 791"/>
                <a:gd name="T6" fmla="*/ 32 w 1769"/>
                <a:gd name="T7" fmla="*/ 6 h 791"/>
                <a:gd name="T8" fmla="*/ 35 w 1769"/>
                <a:gd name="T9" fmla="*/ 9 h 791"/>
                <a:gd name="T10" fmla="*/ 34 w 1769"/>
                <a:gd name="T11" fmla="*/ 11 h 791"/>
                <a:gd name="T12" fmla="*/ 32 w 1769"/>
                <a:gd name="T13" fmla="*/ 9 h 791"/>
                <a:gd name="T14" fmla="*/ 28 w 1769"/>
                <a:gd name="T15" fmla="*/ 7 h 791"/>
                <a:gd name="T16" fmla="*/ 22 w 1769"/>
                <a:gd name="T17" fmla="*/ 4 h 791"/>
                <a:gd name="T18" fmla="*/ 12 w 1769"/>
                <a:gd name="T19" fmla="*/ 2 h 791"/>
                <a:gd name="T20" fmla="*/ 0 w 1769"/>
                <a:gd name="T21" fmla="*/ 1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2" name="Freeform 11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3 h 2368"/>
                <a:gd name="T2" fmla="*/ 10 w 776"/>
                <a:gd name="T3" fmla="*/ 1 h 2368"/>
                <a:gd name="T4" fmla="*/ 4 w 776"/>
                <a:gd name="T5" fmla="*/ 6 h 2368"/>
                <a:gd name="T6" fmla="*/ 14 w 776"/>
                <a:gd name="T7" fmla="*/ 6 h 2368"/>
                <a:gd name="T8" fmla="*/ 8 w 776"/>
                <a:gd name="T9" fmla="*/ 12 h 2368"/>
                <a:gd name="T10" fmla="*/ 16 w 776"/>
                <a:gd name="T11" fmla="*/ 14 h 2368"/>
                <a:gd name="T12" fmla="*/ 12 w 776"/>
                <a:gd name="T13" fmla="*/ 18 h 2368"/>
                <a:gd name="T14" fmla="*/ 20 w 776"/>
                <a:gd name="T15" fmla="*/ 20 h 2368"/>
                <a:gd name="T16" fmla="*/ 16 w 776"/>
                <a:gd name="T17" fmla="*/ 24 h 2368"/>
                <a:gd name="T18" fmla="*/ 22 w 776"/>
                <a:gd name="T19" fmla="*/ 26 h 2368"/>
                <a:gd name="T20" fmla="*/ 20 w 776"/>
                <a:gd name="T21" fmla="*/ 30 h 2368"/>
                <a:gd name="T22" fmla="*/ 24 w 776"/>
                <a:gd name="T23" fmla="*/ 34 h 2368"/>
                <a:gd name="T24" fmla="*/ 24 w 776"/>
                <a:gd name="T25" fmla="*/ 38 h 2368"/>
                <a:gd name="T26" fmla="*/ 28 w 776"/>
                <a:gd name="T27" fmla="*/ 44 h 2368"/>
                <a:gd name="T28" fmla="*/ 25 w 776"/>
                <a:gd name="T29" fmla="*/ 49 h 2368"/>
                <a:gd name="T30" fmla="*/ 30 w 776"/>
                <a:gd name="T31" fmla="*/ 53 h 2368"/>
                <a:gd name="T32" fmla="*/ 28 w 776"/>
                <a:gd name="T33" fmla="*/ 59 h 2368"/>
                <a:gd name="T34" fmla="*/ 30 w 776"/>
                <a:gd name="T35" fmla="*/ 65 h 2368"/>
                <a:gd name="T36" fmla="*/ 28 w 776"/>
                <a:gd name="T37" fmla="*/ 69 h 2368"/>
                <a:gd name="T38" fmla="*/ 31 w 776"/>
                <a:gd name="T39" fmla="*/ 75 h 2368"/>
                <a:gd name="T40" fmla="*/ 30 w 776"/>
                <a:gd name="T41" fmla="*/ 81 h 2368"/>
                <a:gd name="T42" fmla="*/ 31 w 776"/>
                <a:gd name="T43" fmla="*/ 89 h 2368"/>
                <a:gd name="T44" fmla="*/ 30 w 776"/>
                <a:gd name="T45" fmla="*/ 91 h 2368"/>
                <a:gd name="T46" fmla="*/ 31 w 776"/>
                <a:gd name="T47" fmla="*/ 96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3" name="Arc 11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6 w 21600"/>
                <a:gd name="T1" fmla="*/ 0 h 21602"/>
                <a:gd name="T2" fmla="*/ 22 w 21600"/>
                <a:gd name="T3" fmla="*/ 26 h 21602"/>
                <a:gd name="T4" fmla="*/ 0 w 21600"/>
                <a:gd name="T5" fmla="*/ 25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4" name="Arc 11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19 w 36729"/>
                <a:gd name="T1" fmla="*/ 10 h 21600"/>
                <a:gd name="T2" fmla="*/ 0 w 36729"/>
                <a:gd name="T3" fmla="*/ 11 h 21600"/>
                <a:gd name="T4" fmla="*/ 9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5" name="Arc 11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2 h 22305"/>
                <a:gd name="T2" fmla="*/ 6 w 28940"/>
                <a:gd name="T3" fmla="*/ 27 h 22305"/>
                <a:gd name="T4" fmla="*/ 1 w 28940"/>
                <a:gd name="T5" fmla="*/ 26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6" name="Arc 11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2 h 22305"/>
                <a:gd name="T2" fmla="*/ 14 w 30473"/>
                <a:gd name="T3" fmla="*/ 26 h 22305"/>
                <a:gd name="T4" fmla="*/ 4 w 30473"/>
                <a:gd name="T5" fmla="*/ 26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7" name="Arc 11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5 h 22305"/>
                <a:gd name="T2" fmla="*/ 17 w 34455"/>
                <a:gd name="T3" fmla="*/ 27 h 22305"/>
                <a:gd name="T4" fmla="*/ 6 w 34455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8" name="Arc 11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5 h 22305"/>
                <a:gd name="T2" fmla="*/ 0 w 34812"/>
                <a:gd name="T3" fmla="*/ 27 h 22305"/>
                <a:gd name="T4" fmla="*/ 0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09" name="Arc 12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5 h 22305"/>
                <a:gd name="T2" fmla="*/ 3 w 34812"/>
                <a:gd name="T3" fmla="*/ 27 h 22305"/>
                <a:gd name="T4" fmla="*/ 1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0" name="Arc 12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5 h 22305"/>
                <a:gd name="T2" fmla="*/ 6 w 34812"/>
                <a:gd name="T3" fmla="*/ 27 h 22305"/>
                <a:gd name="T4" fmla="*/ 2 w 34812"/>
                <a:gd name="T5" fmla="*/ 26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1" name="Freeform 12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3 h 2368"/>
                <a:gd name="T2" fmla="*/ 10 w 776"/>
                <a:gd name="T3" fmla="*/ 1 h 2368"/>
                <a:gd name="T4" fmla="*/ 4 w 776"/>
                <a:gd name="T5" fmla="*/ 6 h 2368"/>
                <a:gd name="T6" fmla="*/ 14 w 776"/>
                <a:gd name="T7" fmla="*/ 6 h 2368"/>
                <a:gd name="T8" fmla="*/ 8 w 776"/>
                <a:gd name="T9" fmla="*/ 12 h 2368"/>
                <a:gd name="T10" fmla="*/ 15 w 776"/>
                <a:gd name="T11" fmla="*/ 14 h 2368"/>
                <a:gd name="T12" fmla="*/ 12 w 776"/>
                <a:gd name="T13" fmla="*/ 18 h 2368"/>
                <a:gd name="T14" fmla="*/ 19 w 776"/>
                <a:gd name="T15" fmla="*/ 20 h 2368"/>
                <a:gd name="T16" fmla="*/ 15 w 776"/>
                <a:gd name="T17" fmla="*/ 24 h 2368"/>
                <a:gd name="T18" fmla="*/ 21 w 776"/>
                <a:gd name="T19" fmla="*/ 26 h 2368"/>
                <a:gd name="T20" fmla="*/ 19 w 776"/>
                <a:gd name="T21" fmla="*/ 30 h 2368"/>
                <a:gd name="T22" fmla="*/ 23 w 776"/>
                <a:gd name="T23" fmla="*/ 34 h 2368"/>
                <a:gd name="T24" fmla="*/ 23 w 776"/>
                <a:gd name="T25" fmla="*/ 38 h 2368"/>
                <a:gd name="T26" fmla="*/ 27 w 776"/>
                <a:gd name="T27" fmla="*/ 44 h 2368"/>
                <a:gd name="T28" fmla="*/ 25 w 776"/>
                <a:gd name="T29" fmla="*/ 49 h 2368"/>
                <a:gd name="T30" fmla="*/ 29 w 776"/>
                <a:gd name="T31" fmla="*/ 53 h 2368"/>
                <a:gd name="T32" fmla="*/ 27 w 776"/>
                <a:gd name="T33" fmla="*/ 59 h 2368"/>
                <a:gd name="T34" fmla="*/ 29 w 776"/>
                <a:gd name="T35" fmla="*/ 65 h 2368"/>
                <a:gd name="T36" fmla="*/ 27 w 776"/>
                <a:gd name="T37" fmla="*/ 69 h 2368"/>
                <a:gd name="T38" fmla="*/ 31 w 776"/>
                <a:gd name="T39" fmla="*/ 75 h 2368"/>
                <a:gd name="T40" fmla="*/ 29 w 776"/>
                <a:gd name="T41" fmla="*/ 81 h 2368"/>
                <a:gd name="T42" fmla="*/ 31 w 776"/>
                <a:gd name="T43" fmla="*/ 89 h 2368"/>
                <a:gd name="T44" fmla="*/ 29 w 776"/>
                <a:gd name="T45" fmla="*/ 91 h 2368"/>
                <a:gd name="T46" fmla="*/ 31 w 776"/>
                <a:gd name="T47" fmla="*/ 96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2" name="Freeform 12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1 w 776"/>
                <a:gd name="T7" fmla="*/ 2 h 2368"/>
                <a:gd name="T8" fmla="*/ 6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6 w 776"/>
                <a:gd name="T15" fmla="*/ 6 h 2368"/>
                <a:gd name="T16" fmla="*/ 13 w 776"/>
                <a:gd name="T17" fmla="*/ 8 h 2368"/>
                <a:gd name="T18" fmla="*/ 18 w 776"/>
                <a:gd name="T19" fmla="*/ 8 h 2368"/>
                <a:gd name="T20" fmla="*/ 16 w 776"/>
                <a:gd name="T21" fmla="*/ 10 h 2368"/>
                <a:gd name="T22" fmla="*/ 19 w 776"/>
                <a:gd name="T23" fmla="*/ 11 h 2368"/>
                <a:gd name="T24" fmla="*/ 19 w 776"/>
                <a:gd name="T25" fmla="*/ 12 h 2368"/>
                <a:gd name="T26" fmla="*/ 23 w 776"/>
                <a:gd name="T27" fmla="*/ 14 h 2368"/>
                <a:gd name="T28" fmla="*/ 21 w 776"/>
                <a:gd name="T29" fmla="*/ 16 h 2368"/>
                <a:gd name="T30" fmla="*/ 24 w 776"/>
                <a:gd name="T31" fmla="*/ 17 h 2368"/>
                <a:gd name="T32" fmla="*/ 23 w 776"/>
                <a:gd name="T33" fmla="*/ 19 h 2368"/>
                <a:gd name="T34" fmla="*/ 24 w 776"/>
                <a:gd name="T35" fmla="*/ 21 h 2368"/>
                <a:gd name="T36" fmla="*/ 23 w 776"/>
                <a:gd name="T37" fmla="*/ 22 h 2368"/>
                <a:gd name="T38" fmla="*/ 26 w 776"/>
                <a:gd name="T39" fmla="*/ 24 h 2368"/>
                <a:gd name="T40" fmla="*/ 24 w 776"/>
                <a:gd name="T41" fmla="*/ 26 h 2368"/>
                <a:gd name="T42" fmla="*/ 26 w 776"/>
                <a:gd name="T43" fmla="*/ 28 h 2368"/>
                <a:gd name="T44" fmla="*/ 24 w 776"/>
                <a:gd name="T45" fmla="*/ 29 h 2368"/>
                <a:gd name="T46" fmla="*/ 26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3" name="Arc 12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7 h 22305"/>
                <a:gd name="T2" fmla="*/ 18 w 36830"/>
                <a:gd name="T3" fmla="*/ 27 h 22305"/>
                <a:gd name="T4" fmla="*/ 8 w 36830"/>
                <a:gd name="T5" fmla="*/ 26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4" name="Arc 12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12 h 21600"/>
                <a:gd name="T2" fmla="*/ 11 w 31881"/>
                <a:gd name="T3" fmla="*/ 6 h 21600"/>
                <a:gd name="T4" fmla="*/ 6 w 31881"/>
                <a:gd name="T5" fmla="*/ 26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5" name="Arc 12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5 h 21600"/>
                <a:gd name="T2" fmla="*/ 2 w 31146"/>
                <a:gd name="T3" fmla="*/ 11 h 21600"/>
                <a:gd name="T4" fmla="*/ 1 w 31146"/>
                <a:gd name="T5" fmla="*/ 26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6" name="Freeform 12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3 h 2368"/>
                <a:gd name="T2" fmla="*/ 49 w 776"/>
                <a:gd name="T3" fmla="*/ 1 h 2368"/>
                <a:gd name="T4" fmla="*/ 19 w 776"/>
                <a:gd name="T5" fmla="*/ 7 h 2368"/>
                <a:gd name="T6" fmla="*/ 69 w 776"/>
                <a:gd name="T7" fmla="*/ 7 h 2368"/>
                <a:gd name="T8" fmla="*/ 39 w 776"/>
                <a:gd name="T9" fmla="*/ 13 h 2368"/>
                <a:gd name="T10" fmla="*/ 79 w 776"/>
                <a:gd name="T11" fmla="*/ 15 h 2368"/>
                <a:gd name="T12" fmla="*/ 59 w 776"/>
                <a:gd name="T13" fmla="*/ 19 h 2368"/>
                <a:gd name="T14" fmla="*/ 98 w 776"/>
                <a:gd name="T15" fmla="*/ 21 h 2368"/>
                <a:gd name="T16" fmla="*/ 79 w 776"/>
                <a:gd name="T17" fmla="*/ 26 h 2368"/>
                <a:gd name="T18" fmla="*/ 108 w 776"/>
                <a:gd name="T19" fmla="*/ 28 h 2368"/>
                <a:gd name="T20" fmla="*/ 98 w 776"/>
                <a:gd name="T21" fmla="*/ 32 h 2368"/>
                <a:gd name="T22" fmla="*/ 118 w 776"/>
                <a:gd name="T23" fmla="*/ 36 h 2368"/>
                <a:gd name="T24" fmla="*/ 118 w 776"/>
                <a:gd name="T25" fmla="*/ 40 h 2368"/>
                <a:gd name="T26" fmla="*/ 138 w 776"/>
                <a:gd name="T27" fmla="*/ 46 h 2368"/>
                <a:gd name="T28" fmla="*/ 128 w 776"/>
                <a:gd name="T29" fmla="*/ 53 h 2368"/>
                <a:gd name="T30" fmla="*/ 147 w 776"/>
                <a:gd name="T31" fmla="*/ 57 h 2368"/>
                <a:gd name="T32" fmla="*/ 138 w 776"/>
                <a:gd name="T33" fmla="*/ 63 h 2368"/>
                <a:gd name="T34" fmla="*/ 147 w 776"/>
                <a:gd name="T35" fmla="*/ 69 h 2368"/>
                <a:gd name="T36" fmla="*/ 138 w 776"/>
                <a:gd name="T37" fmla="*/ 73 h 2368"/>
                <a:gd name="T38" fmla="*/ 157 w 776"/>
                <a:gd name="T39" fmla="*/ 80 h 2368"/>
                <a:gd name="T40" fmla="*/ 147 w 776"/>
                <a:gd name="T41" fmla="*/ 86 h 2368"/>
                <a:gd name="T42" fmla="*/ 157 w 776"/>
                <a:gd name="T43" fmla="*/ 94 h 2368"/>
                <a:gd name="T44" fmla="*/ 147 w 776"/>
                <a:gd name="T45" fmla="*/ 96 h 2368"/>
                <a:gd name="T46" fmla="*/ 157 w 776"/>
                <a:gd name="T47" fmla="*/ 10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7" name="Freeform 12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3 h 2368"/>
                <a:gd name="T2" fmla="*/ 20 w 776"/>
                <a:gd name="T3" fmla="*/ 1 h 2368"/>
                <a:gd name="T4" fmla="*/ 8 w 776"/>
                <a:gd name="T5" fmla="*/ 7 h 2368"/>
                <a:gd name="T6" fmla="*/ 28 w 776"/>
                <a:gd name="T7" fmla="*/ 7 h 2368"/>
                <a:gd name="T8" fmla="*/ 16 w 776"/>
                <a:gd name="T9" fmla="*/ 13 h 2368"/>
                <a:gd name="T10" fmla="*/ 32 w 776"/>
                <a:gd name="T11" fmla="*/ 15 h 2368"/>
                <a:gd name="T12" fmla="*/ 24 w 776"/>
                <a:gd name="T13" fmla="*/ 19 h 2368"/>
                <a:gd name="T14" fmla="*/ 40 w 776"/>
                <a:gd name="T15" fmla="*/ 21 h 2368"/>
                <a:gd name="T16" fmla="*/ 32 w 776"/>
                <a:gd name="T17" fmla="*/ 26 h 2368"/>
                <a:gd name="T18" fmla="*/ 44 w 776"/>
                <a:gd name="T19" fmla="*/ 28 h 2368"/>
                <a:gd name="T20" fmla="*/ 40 w 776"/>
                <a:gd name="T21" fmla="*/ 32 h 2368"/>
                <a:gd name="T22" fmla="*/ 48 w 776"/>
                <a:gd name="T23" fmla="*/ 36 h 2368"/>
                <a:gd name="T24" fmla="*/ 48 w 776"/>
                <a:gd name="T25" fmla="*/ 40 h 2368"/>
                <a:gd name="T26" fmla="*/ 57 w 776"/>
                <a:gd name="T27" fmla="*/ 46 h 2368"/>
                <a:gd name="T28" fmla="*/ 52 w 776"/>
                <a:gd name="T29" fmla="*/ 53 h 2368"/>
                <a:gd name="T30" fmla="*/ 61 w 776"/>
                <a:gd name="T31" fmla="*/ 57 h 2368"/>
                <a:gd name="T32" fmla="*/ 57 w 776"/>
                <a:gd name="T33" fmla="*/ 63 h 2368"/>
                <a:gd name="T34" fmla="*/ 61 w 776"/>
                <a:gd name="T35" fmla="*/ 69 h 2368"/>
                <a:gd name="T36" fmla="*/ 57 w 776"/>
                <a:gd name="T37" fmla="*/ 73 h 2368"/>
                <a:gd name="T38" fmla="*/ 65 w 776"/>
                <a:gd name="T39" fmla="*/ 79 h 2368"/>
                <a:gd name="T40" fmla="*/ 61 w 776"/>
                <a:gd name="T41" fmla="*/ 86 h 2368"/>
                <a:gd name="T42" fmla="*/ 65 w 776"/>
                <a:gd name="T43" fmla="*/ 94 h 2368"/>
                <a:gd name="T44" fmla="*/ 61 w 776"/>
                <a:gd name="T45" fmla="*/ 96 h 2368"/>
                <a:gd name="T46" fmla="*/ 65 w 776"/>
                <a:gd name="T47" fmla="*/ 10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8" name="Freeform 12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3 h 2368"/>
                <a:gd name="T2" fmla="*/ 7 w 776"/>
                <a:gd name="T3" fmla="*/ 1 h 2368"/>
                <a:gd name="T4" fmla="*/ 3 w 776"/>
                <a:gd name="T5" fmla="*/ 7 h 2368"/>
                <a:gd name="T6" fmla="*/ 10 w 776"/>
                <a:gd name="T7" fmla="*/ 7 h 2368"/>
                <a:gd name="T8" fmla="*/ 6 w 776"/>
                <a:gd name="T9" fmla="*/ 13 h 2368"/>
                <a:gd name="T10" fmla="*/ 12 w 776"/>
                <a:gd name="T11" fmla="*/ 15 h 2368"/>
                <a:gd name="T12" fmla="*/ 9 w 776"/>
                <a:gd name="T13" fmla="*/ 19 h 2368"/>
                <a:gd name="T14" fmla="*/ 15 w 776"/>
                <a:gd name="T15" fmla="*/ 21 h 2368"/>
                <a:gd name="T16" fmla="*/ 12 w 776"/>
                <a:gd name="T17" fmla="*/ 26 h 2368"/>
                <a:gd name="T18" fmla="*/ 16 w 776"/>
                <a:gd name="T19" fmla="*/ 28 h 2368"/>
                <a:gd name="T20" fmla="*/ 15 w 776"/>
                <a:gd name="T21" fmla="*/ 32 h 2368"/>
                <a:gd name="T22" fmla="*/ 17 w 776"/>
                <a:gd name="T23" fmla="*/ 36 h 2368"/>
                <a:gd name="T24" fmla="*/ 17 w 776"/>
                <a:gd name="T25" fmla="*/ 40 h 2368"/>
                <a:gd name="T26" fmla="*/ 20 w 776"/>
                <a:gd name="T27" fmla="*/ 46 h 2368"/>
                <a:gd name="T28" fmla="*/ 19 w 776"/>
                <a:gd name="T29" fmla="*/ 53 h 2368"/>
                <a:gd name="T30" fmla="*/ 22 w 776"/>
                <a:gd name="T31" fmla="*/ 57 h 2368"/>
                <a:gd name="T32" fmla="*/ 20 w 776"/>
                <a:gd name="T33" fmla="*/ 63 h 2368"/>
                <a:gd name="T34" fmla="*/ 22 w 776"/>
                <a:gd name="T35" fmla="*/ 69 h 2368"/>
                <a:gd name="T36" fmla="*/ 20 w 776"/>
                <a:gd name="T37" fmla="*/ 73 h 2368"/>
                <a:gd name="T38" fmla="*/ 23 w 776"/>
                <a:gd name="T39" fmla="*/ 79 h 2368"/>
                <a:gd name="T40" fmla="*/ 22 w 776"/>
                <a:gd name="T41" fmla="*/ 86 h 2368"/>
                <a:gd name="T42" fmla="*/ 23 w 776"/>
                <a:gd name="T43" fmla="*/ 94 h 2368"/>
                <a:gd name="T44" fmla="*/ 22 w 776"/>
                <a:gd name="T45" fmla="*/ 96 h 2368"/>
                <a:gd name="T46" fmla="*/ 23 w 776"/>
                <a:gd name="T47" fmla="*/ 102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19" name="Freeform 13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3 h 2368"/>
                <a:gd name="T2" fmla="*/ 42 w 776"/>
                <a:gd name="T3" fmla="*/ 1 h 2368"/>
                <a:gd name="T4" fmla="*/ 17 w 776"/>
                <a:gd name="T5" fmla="*/ 8 h 2368"/>
                <a:gd name="T6" fmla="*/ 59 w 776"/>
                <a:gd name="T7" fmla="*/ 8 h 2368"/>
                <a:gd name="T8" fmla="*/ 34 w 776"/>
                <a:gd name="T9" fmla="*/ 15 h 2368"/>
                <a:gd name="T10" fmla="*/ 68 w 776"/>
                <a:gd name="T11" fmla="*/ 17 h 2368"/>
                <a:gd name="T12" fmla="*/ 51 w 776"/>
                <a:gd name="T13" fmla="*/ 21 h 2368"/>
                <a:gd name="T14" fmla="*/ 85 w 776"/>
                <a:gd name="T15" fmla="*/ 24 h 2368"/>
                <a:gd name="T16" fmla="*/ 68 w 776"/>
                <a:gd name="T17" fmla="*/ 28 h 2368"/>
                <a:gd name="T18" fmla="*/ 93 w 776"/>
                <a:gd name="T19" fmla="*/ 31 h 2368"/>
                <a:gd name="T20" fmla="*/ 85 w 776"/>
                <a:gd name="T21" fmla="*/ 35 h 2368"/>
                <a:gd name="T22" fmla="*/ 102 w 776"/>
                <a:gd name="T23" fmla="*/ 40 h 2368"/>
                <a:gd name="T24" fmla="*/ 102 w 776"/>
                <a:gd name="T25" fmla="*/ 44 h 2368"/>
                <a:gd name="T26" fmla="*/ 118 w 776"/>
                <a:gd name="T27" fmla="*/ 51 h 2368"/>
                <a:gd name="T28" fmla="*/ 110 w 776"/>
                <a:gd name="T29" fmla="*/ 58 h 2368"/>
                <a:gd name="T30" fmla="*/ 127 w 776"/>
                <a:gd name="T31" fmla="*/ 63 h 2368"/>
                <a:gd name="T32" fmla="*/ 118 w 776"/>
                <a:gd name="T33" fmla="*/ 70 h 2368"/>
                <a:gd name="T34" fmla="*/ 127 w 776"/>
                <a:gd name="T35" fmla="*/ 77 h 2368"/>
                <a:gd name="T36" fmla="*/ 118 w 776"/>
                <a:gd name="T37" fmla="*/ 81 h 2368"/>
                <a:gd name="T38" fmla="*/ 136 w 776"/>
                <a:gd name="T39" fmla="*/ 88 h 2368"/>
                <a:gd name="T40" fmla="*/ 127 w 776"/>
                <a:gd name="T41" fmla="*/ 95 h 2368"/>
                <a:gd name="T42" fmla="*/ 136 w 776"/>
                <a:gd name="T43" fmla="*/ 104 h 2368"/>
                <a:gd name="T44" fmla="*/ 127 w 776"/>
                <a:gd name="T45" fmla="*/ 107 h 2368"/>
                <a:gd name="T46" fmla="*/ 136 w 776"/>
                <a:gd name="T47" fmla="*/ 113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0" name="Freeform 13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1 h 2368"/>
                <a:gd name="T2" fmla="*/ 96 w 776"/>
                <a:gd name="T3" fmla="*/ 0 h 2368"/>
                <a:gd name="T4" fmla="*/ 39 w 776"/>
                <a:gd name="T5" fmla="*/ 3 h 2368"/>
                <a:gd name="T6" fmla="*/ 134 w 776"/>
                <a:gd name="T7" fmla="*/ 3 h 2368"/>
                <a:gd name="T8" fmla="*/ 76 w 776"/>
                <a:gd name="T9" fmla="*/ 6 h 2368"/>
                <a:gd name="T10" fmla="*/ 153 w 776"/>
                <a:gd name="T11" fmla="*/ 7 h 2368"/>
                <a:gd name="T12" fmla="*/ 115 w 776"/>
                <a:gd name="T13" fmla="*/ 9 h 2368"/>
                <a:gd name="T14" fmla="*/ 191 w 776"/>
                <a:gd name="T15" fmla="*/ 10 h 2368"/>
                <a:gd name="T16" fmla="*/ 153 w 776"/>
                <a:gd name="T17" fmla="*/ 13 h 2368"/>
                <a:gd name="T18" fmla="*/ 210 w 776"/>
                <a:gd name="T19" fmla="*/ 14 h 2368"/>
                <a:gd name="T20" fmla="*/ 191 w 776"/>
                <a:gd name="T21" fmla="*/ 16 h 2368"/>
                <a:gd name="T22" fmla="*/ 230 w 776"/>
                <a:gd name="T23" fmla="*/ 18 h 2368"/>
                <a:gd name="T24" fmla="*/ 230 w 776"/>
                <a:gd name="T25" fmla="*/ 20 h 2368"/>
                <a:gd name="T26" fmla="*/ 268 w 776"/>
                <a:gd name="T27" fmla="*/ 23 h 2368"/>
                <a:gd name="T28" fmla="*/ 249 w 776"/>
                <a:gd name="T29" fmla="*/ 26 h 2368"/>
                <a:gd name="T30" fmla="*/ 287 w 776"/>
                <a:gd name="T31" fmla="*/ 28 h 2368"/>
                <a:gd name="T32" fmla="*/ 268 w 776"/>
                <a:gd name="T33" fmla="*/ 31 h 2368"/>
                <a:gd name="T34" fmla="*/ 287 w 776"/>
                <a:gd name="T35" fmla="*/ 34 h 2368"/>
                <a:gd name="T36" fmla="*/ 268 w 776"/>
                <a:gd name="T37" fmla="*/ 36 h 2368"/>
                <a:gd name="T38" fmla="*/ 306 w 776"/>
                <a:gd name="T39" fmla="*/ 39 h 2368"/>
                <a:gd name="T40" fmla="*/ 287 w 776"/>
                <a:gd name="T41" fmla="*/ 42 h 2368"/>
                <a:gd name="T42" fmla="*/ 306 w 776"/>
                <a:gd name="T43" fmla="*/ 46 h 2368"/>
                <a:gd name="T44" fmla="*/ 287 w 776"/>
                <a:gd name="T45" fmla="*/ 47 h 2368"/>
                <a:gd name="T46" fmla="*/ 306 w 776"/>
                <a:gd name="T47" fmla="*/ 5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1" name="Freeform 13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3 h 2368"/>
                <a:gd name="T2" fmla="*/ 18 w 776"/>
                <a:gd name="T3" fmla="*/ 1 h 2368"/>
                <a:gd name="T4" fmla="*/ 7 w 776"/>
                <a:gd name="T5" fmla="*/ 6 h 2368"/>
                <a:gd name="T6" fmla="*/ 26 w 776"/>
                <a:gd name="T7" fmla="*/ 6 h 2368"/>
                <a:gd name="T8" fmla="*/ 15 w 776"/>
                <a:gd name="T9" fmla="*/ 12 h 2368"/>
                <a:gd name="T10" fmla="*/ 29 w 776"/>
                <a:gd name="T11" fmla="*/ 13 h 2368"/>
                <a:gd name="T12" fmla="*/ 22 w 776"/>
                <a:gd name="T13" fmla="*/ 17 h 2368"/>
                <a:gd name="T14" fmla="*/ 36 w 776"/>
                <a:gd name="T15" fmla="*/ 19 h 2368"/>
                <a:gd name="T16" fmla="*/ 29 w 776"/>
                <a:gd name="T17" fmla="*/ 23 h 2368"/>
                <a:gd name="T18" fmla="*/ 40 w 776"/>
                <a:gd name="T19" fmla="*/ 24 h 2368"/>
                <a:gd name="T20" fmla="*/ 36 w 776"/>
                <a:gd name="T21" fmla="*/ 28 h 2368"/>
                <a:gd name="T22" fmla="*/ 44 w 776"/>
                <a:gd name="T23" fmla="*/ 32 h 2368"/>
                <a:gd name="T24" fmla="*/ 44 w 776"/>
                <a:gd name="T25" fmla="*/ 35 h 2368"/>
                <a:gd name="T26" fmla="*/ 51 w 776"/>
                <a:gd name="T27" fmla="*/ 41 h 2368"/>
                <a:gd name="T28" fmla="*/ 47 w 776"/>
                <a:gd name="T29" fmla="*/ 47 h 2368"/>
                <a:gd name="T30" fmla="*/ 55 w 776"/>
                <a:gd name="T31" fmla="*/ 50 h 2368"/>
                <a:gd name="T32" fmla="*/ 51 w 776"/>
                <a:gd name="T33" fmla="*/ 56 h 2368"/>
                <a:gd name="T34" fmla="*/ 55 w 776"/>
                <a:gd name="T35" fmla="*/ 61 h 2368"/>
                <a:gd name="T36" fmla="*/ 51 w 776"/>
                <a:gd name="T37" fmla="*/ 65 h 2368"/>
                <a:gd name="T38" fmla="*/ 58 w 776"/>
                <a:gd name="T39" fmla="*/ 70 h 2368"/>
                <a:gd name="T40" fmla="*/ 55 w 776"/>
                <a:gd name="T41" fmla="*/ 76 h 2368"/>
                <a:gd name="T42" fmla="*/ 58 w 776"/>
                <a:gd name="T43" fmla="*/ 83 h 2368"/>
                <a:gd name="T44" fmla="*/ 55 w 776"/>
                <a:gd name="T45" fmla="*/ 85 h 2368"/>
                <a:gd name="T46" fmla="*/ 58 w 776"/>
                <a:gd name="T47" fmla="*/ 9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2" name="Freeform 13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2 w 776"/>
                <a:gd name="T7" fmla="*/ 2 h 2368"/>
                <a:gd name="T8" fmla="*/ 7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7 w 776"/>
                <a:gd name="T15" fmla="*/ 7 h 2368"/>
                <a:gd name="T16" fmla="*/ 13 w 776"/>
                <a:gd name="T17" fmla="*/ 8 h 2368"/>
                <a:gd name="T18" fmla="*/ 18 w 776"/>
                <a:gd name="T19" fmla="*/ 8 h 2368"/>
                <a:gd name="T20" fmla="*/ 17 w 776"/>
                <a:gd name="T21" fmla="*/ 10 h 2368"/>
                <a:gd name="T22" fmla="*/ 20 w 776"/>
                <a:gd name="T23" fmla="*/ 11 h 2368"/>
                <a:gd name="T24" fmla="*/ 20 w 776"/>
                <a:gd name="T25" fmla="*/ 12 h 2368"/>
                <a:gd name="T26" fmla="*/ 23 w 776"/>
                <a:gd name="T27" fmla="*/ 14 h 2368"/>
                <a:gd name="T28" fmla="*/ 22 w 776"/>
                <a:gd name="T29" fmla="*/ 16 h 2368"/>
                <a:gd name="T30" fmla="*/ 25 w 776"/>
                <a:gd name="T31" fmla="*/ 17 h 2368"/>
                <a:gd name="T32" fmla="*/ 23 w 776"/>
                <a:gd name="T33" fmla="*/ 19 h 2368"/>
                <a:gd name="T34" fmla="*/ 25 w 776"/>
                <a:gd name="T35" fmla="*/ 21 h 2368"/>
                <a:gd name="T36" fmla="*/ 23 w 776"/>
                <a:gd name="T37" fmla="*/ 22 h 2368"/>
                <a:gd name="T38" fmla="*/ 27 w 776"/>
                <a:gd name="T39" fmla="*/ 24 h 2368"/>
                <a:gd name="T40" fmla="*/ 25 w 776"/>
                <a:gd name="T41" fmla="*/ 26 h 2368"/>
                <a:gd name="T42" fmla="*/ 27 w 776"/>
                <a:gd name="T43" fmla="*/ 28 h 2368"/>
                <a:gd name="T44" fmla="*/ 25 w 776"/>
                <a:gd name="T45" fmla="*/ 29 h 2368"/>
                <a:gd name="T46" fmla="*/ 27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23" name="Freeform 13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1 h 2368"/>
                <a:gd name="T2" fmla="*/ 8 w 776"/>
                <a:gd name="T3" fmla="*/ 0 h 2368"/>
                <a:gd name="T4" fmla="*/ 3 w 776"/>
                <a:gd name="T5" fmla="*/ 2 h 2368"/>
                <a:gd name="T6" fmla="*/ 11 w 776"/>
                <a:gd name="T7" fmla="*/ 2 h 2368"/>
                <a:gd name="T8" fmla="*/ 6 w 776"/>
                <a:gd name="T9" fmla="*/ 4 h 2368"/>
                <a:gd name="T10" fmla="*/ 13 w 776"/>
                <a:gd name="T11" fmla="*/ 5 h 2368"/>
                <a:gd name="T12" fmla="*/ 10 w 776"/>
                <a:gd name="T13" fmla="*/ 6 h 2368"/>
                <a:gd name="T14" fmla="*/ 16 w 776"/>
                <a:gd name="T15" fmla="*/ 7 h 2368"/>
                <a:gd name="T16" fmla="*/ 13 w 776"/>
                <a:gd name="T17" fmla="*/ 8 h 2368"/>
                <a:gd name="T18" fmla="*/ 18 w 776"/>
                <a:gd name="T19" fmla="*/ 9 h 2368"/>
                <a:gd name="T20" fmla="*/ 16 w 776"/>
                <a:gd name="T21" fmla="*/ 10 h 2368"/>
                <a:gd name="T22" fmla="*/ 19 w 776"/>
                <a:gd name="T23" fmla="*/ 11 h 2368"/>
                <a:gd name="T24" fmla="*/ 19 w 776"/>
                <a:gd name="T25" fmla="*/ 12 h 2368"/>
                <a:gd name="T26" fmla="*/ 23 w 776"/>
                <a:gd name="T27" fmla="*/ 14 h 2368"/>
                <a:gd name="T28" fmla="*/ 21 w 776"/>
                <a:gd name="T29" fmla="*/ 16 h 2368"/>
                <a:gd name="T30" fmla="*/ 24 w 776"/>
                <a:gd name="T31" fmla="*/ 17 h 2368"/>
                <a:gd name="T32" fmla="*/ 23 w 776"/>
                <a:gd name="T33" fmla="*/ 19 h 2368"/>
                <a:gd name="T34" fmla="*/ 24 w 776"/>
                <a:gd name="T35" fmla="*/ 21 h 2368"/>
                <a:gd name="T36" fmla="*/ 23 w 776"/>
                <a:gd name="T37" fmla="*/ 22 h 2368"/>
                <a:gd name="T38" fmla="*/ 26 w 776"/>
                <a:gd name="T39" fmla="*/ 24 h 2368"/>
                <a:gd name="T40" fmla="*/ 24 w 776"/>
                <a:gd name="T41" fmla="*/ 26 h 2368"/>
                <a:gd name="T42" fmla="*/ 26 w 776"/>
                <a:gd name="T43" fmla="*/ 29 h 2368"/>
                <a:gd name="T44" fmla="*/ 24 w 776"/>
                <a:gd name="T45" fmla="*/ 29 h 2368"/>
                <a:gd name="T46" fmla="*/ 26 w 776"/>
                <a:gd name="T47" fmla="*/ 3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87271" name="Picture 135" descr="star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419600"/>
            <a:ext cx="11684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7272" name="Text Box 136"/>
          <p:cNvSpPr txBox="1">
            <a:spLocks noChangeArrowheads="1"/>
          </p:cNvSpPr>
          <p:nvPr/>
        </p:nvSpPr>
        <p:spPr bwMode="auto">
          <a:xfrm>
            <a:off x="838200" y="6248400"/>
            <a:ext cx="1143000" cy="830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u="sng">
                <a:solidFill>
                  <a:srgbClr val="FF33CC"/>
                </a:solidFill>
                <a:latin typeface="Arial" charset="0"/>
              </a:rPr>
              <a:t>Cách 2</a:t>
            </a:r>
          </a:p>
        </p:txBody>
      </p:sp>
      <p:sp>
        <p:nvSpPr>
          <p:cNvPr id="987273" name="AutoShape 137"/>
          <p:cNvSpPr>
            <a:spLocks noChangeArrowheads="1"/>
          </p:cNvSpPr>
          <p:nvPr/>
        </p:nvSpPr>
        <p:spPr bwMode="auto">
          <a:xfrm>
            <a:off x="1143000" y="6353175"/>
            <a:ext cx="762000" cy="381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rgbClr val="00FFFF"/>
          </a:solidFill>
          <a:ln w="9525" algn="ctr">
            <a:solidFill>
              <a:srgbClr val="CC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87274" name="Rectangle 138"/>
          <p:cNvSpPr>
            <a:spLocks noChangeArrowheads="1"/>
          </p:cNvSpPr>
          <p:nvPr/>
        </p:nvSpPr>
        <p:spPr bwMode="auto">
          <a:xfrm>
            <a:off x="2971800" y="3352800"/>
            <a:ext cx="3352800" cy="990600"/>
          </a:xfrm>
          <a:prstGeom prst="rect">
            <a:avLst/>
          </a:prstGeom>
          <a:noFill/>
          <a:ln w="28575" algn="ctr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987275" name="Rectangle 139"/>
          <p:cNvSpPr>
            <a:spLocks noChangeArrowheads="1"/>
          </p:cNvSpPr>
          <p:nvPr/>
        </p:nvSpPr>
        <p:spPr bwMode="auto">
          <a:xfrm>
            <a:off x="5257800" y="1530350"/>
            <a:ext cx="469900" cy="400050"/>
          </a:xfrm>
          <a:prstGeom prst="rect">
            <a:avLst/>
          </a:prstGeom>
          <a:solidFill>
            <a:srgbClr val="FF33C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FFFF"/>
                </a:solidFill>
                <a:latin typeface="Arial" charset="0"/>
              </a:rPr>
              <a:t>40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7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7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8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8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7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8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8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8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7" presetClass="entr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500"/>
                                        <p:tgtEl>
                                          <p:spTgt spid="98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500"/>
                                        <p:tgtEl>
                                          <p:spTgt spid="98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500"/>
                                        <p:tgtEl>
                                          <p:spTgt spid="98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8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8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98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98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98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8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8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98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8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8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8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8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8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987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8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8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8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8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8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87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indefinite" fill="hold" grpId="0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8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8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8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8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8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6150"/>
                            </p:stCondLst>
                            <p:childTnLst>
                              <p:par>
                                <p:cTn id="100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987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16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8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8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98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87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87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4" dur="500"/>
                                        <p:tgtEl>
                                          <p:spTgt spid="98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0" dur="500"/>
                                        <p:tgtEl>
                                          <p:spTgt spid="987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63" presetClass="path" presetSubtype="0" repeatCount="2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455 -0.00555 L 0.09223 -0.00555 " pathEditMode="relative" rAng="0" ptsTypes="AA">
                                      <p:cBhvr>
                                        <p:cTn id="144" dur="500" fill="hold"/>
                                        <p:tgtEl>
                                          <p:spTgt spid="987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7" dur="1000"/>
                                        <p:tgtEl>
                                          <p:spTgt spid="987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98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7140" grpId="0"/>
      <p:bldP spid="987169" grpId="0"/>
      <p:bldP spid="987170" grpId="0"/>
      <p:bldP spid="987171" grpId="0"/>
      <p:bldP spid="987172" grpId="0"/>
      <p:bldP spid="987172" grpId="1"/>
      <p:bldP spid="987173" grpId="0"/>
      <p:bldP spid="987174" grpId="0"/>
      <p:bldP spid="987175" grpId="0"/>
      <p:bldP spid="987176" grpId="0" animBg="1"/>
      <p:bldP spid="987177" grpId="0"/>
      <p:bldP spid="987178" grpId="0"/>
      <p:bldP spid="987272" grpId="0"/>
      <p:bldP spid="987273" grpId="0" animBg="1"/>
      <p:bldP spid="987273" grpId="1" animBg="1"/>
      <p:bldP spid="987273" grpId="2" animBg="1"/>
      <p:bldP spid="987274" grpId="0" animBg="1"/>
      <p:bldP spid="987274" grpId="1" animBg="1"/>
      <p:bldP spid="987275" grpId="0" animBg="1"/>
      <p:bldP spid="9872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2"/>
          <p:cNvSpPr txBox="1">
            <a:spLocks noChangeArrowheads="1"/>
          </p:cNvSpPr>
          <p:nvPr/>
        </p:nvSpPr>
        <p:spPr bwMode="auto">
          <a:xfrm>
            <a:off x="228600" y="838200"/>
            <a:ext cx="94488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>
                <a:solidFill>
                  <a:srgbClr val="00FF00"/>
                </a:solidFill>
                <a:latin typeface="Arial" charset="0"/>
              </a:rPr>
              <a:t>TÌM HAI SỐ KHI BIẾT TỔNG VÀ HIỆU CỦA HAI SỐ ĐÓ</a:t>
            </a:r>
          </a:p>
        </p:txBody>
      </p:sp>
      <p:sp>
        <p:nvSpPr>
          <p:cNvPr id="9219" name="Text Box 33"/>
          <p:cNvSpPr txBox="1">
            <a:spLocks noChangeArrowheads="1"/>
          </p:cNvSpPr>
          <p:nvPr/>
        </p:nvSpPr>
        <p:spPr bwMode="auto">
          <a:xfrm>
            <a:off x="3276600" y="304800"/>
            <a:ext cx="28194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i="1" u="sng">
                <a:solidFill>
                  <a:srgbClr val="FF0066"/>
                </a:solidFill>
                <a:latin typeface="Arial" charset="0"/>
              </a:rPr>
              <a:t>TOÁN</a:t>
            </a:r>
          </a:p>
        </p:txBody>
      </p:sp>
      <p:sp>
        <p:nvSpPr>
          <p:cNvPr id="963620" name="Rectangle 36"/>
          <p:cNvSpPr>
            <a:spLocks noChangeArrowheads="1"/>
          </p:cNvSpPr>
          <p:nvPr/>
        </p:nvSpPr>
        <p:spPr bwMode="auto">
          <a:xfrm>
            <a:off x="457200" y="1828800"/>
            <a:ext cx="7086600" cy="1295400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rgbClr val="9900CC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sy="50000" kx="-2453608" algn="br" rotWithShape="0">
              <a:srgbClr val="CC9900">
                <a:alpha val="50000"/>
              </a:srgbClr>
            </a:outerShdw>
          </a:effectLst>
          <a:extLst>
            <a:ext uri="{91240B29-F687-4F45-9708-019B960494DF}"/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6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+</a:t>
            </a:r>
            <a:r>
              <a:rPr 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Muốn tìm hai số khi biết tổng và hiệu của chúng, ta làm như thế nào?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048000" y="4343400"/>
            <a:ext cx="4191000" cy="558800"/>
            <a:chOff x="1920" y="2544"/>
            <a:chExt cx="2640" cy="352"/>
          </a:xfrm>
        </p:grpSpPr>
        <p:sp>
          <p:nvSpPr>
            <p:cNvPr id="9228" name="Text Box 39"/>
            <p:cNvSpPr txBox="1">
              <a:spLocks noChangeArrowheads="1"/>
            </p:cNvSpPr>
            <p:nvPr/>
          </p:nvSpPr>
          <p:spPr bwMode="auto">
            <a:xfrm>
              <a:off x="1920" y="2544"/>
              <a:ext cx="2640" cy="352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  </a:t>
              </a:r>
            </a:p>
            <a:p>
              <a:pPr>
                <a:spcBef>
                  <a:spcPct val="50000"/>
                </a:spcBef>
              </a:pPr>
              <a:endParaRPr lang="en-US" sz="1200">
                <a:latin typeface="Arial" charset="0"/>
              </a:endParaRPr>
            </a:p>
          </p:txBody>
        </p:sp>
        <p:sp>
          <p:nvSpPr>
            <p:cNvPr id="9229" name="Rectangle 40"/>
            <p:cNvSpPr>
              <a:spLocks noChangeArrowheads="1"/>
            </p:cNvSpPr>
            <p:nvPr/>
          </p:nvSpPr>
          <p:spPr bwMode="auto">
            <a:xfrm>
              <a:off x="2148" y="2587"/>
              <a:ext cx="896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Số bé  =</a:t>
              </a:r>
            </a:p>
          </p:txBody>
        </p:sp>
        <p:sp>
          <p:nvSpPr>
            <p:cNvPr id="9230" name="Rectangle 41"/>
            <p:cNvSpPr>
              <a:spLocks noChangeArrowheads="1"/>
            </p:cNvSpPr>
            <p:nvPr/>
          </p:nvSpPr>
          <p:spPr bwMode="auto">
            <a:xfrm>
              <a:off x="2887" y="2587"/>
              <a:ext cx="159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(Tổng - Hiệu) : 2</a:t>
              </a:r>
            </a:p>
          </p:txBody>
        </p:sp>
      </p:grp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3048000" y="5181600"/>
            <a:ext cx="4191000" cy="558800"/>
            <a:chOff x="1920" y="3072"/>
            <a:chExt cx="2640" cy="352"/>
          </a:xfrm>
        </p:grpSpPr>
        <p:sp>
          <p:nvSpPr>
            <p:cNvPr id="9225" name="Text Box 42"/>
            <p:cNvSpPr txBox="1">
              <a:spLocks noChangeArrowheads="1"/>
            </p:cNvSpPr>
            <p:nvPr/>
          </p:nvSpPr>
          <p:spPr bwMode="auto">
            <a:xfrm>
              <a:off x="1920" y="3072"/>
              <a:ext cx="2640" cy="352"/>
            </a:xfrm>
            <a:prstGeom prst="rect">
              <a:avLst/>
            </a:prstGeom>
            <a:solidFill>
              <a:srgbClr val="000099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latin typeface="Arial" charset="0"/>
                </a:rPr>
                <a:t>  </a:t>
              </a:r>
            </a:p>
            <a:p>
              <a:pPr>
                <a:spcBef>
                  <a:spcPct val="50000"/>
                </a:spcBef>
              </a:pPr>
              <a:endParaRPr lang="en-US" sz="1200">
                <a:latin typeface="Arial" charset="0"/>
              </a:endParaRPr>
            </a:p>
          </p:txBody>
        </p:sp>
        <p:sp>
          <p:nvSpPr>
            <p:cNvPr id="9226" name="Rectangle 43"/>
            <p:cNvSpPr>
              <a:spLocks noChangeArrowheads="1"/>
            </p:cNvSpPr>
            <p:nvPr/>
          </p:nvSpPr>
          <p:spPr bwMode="auto">
            <a:xfrm>
              <a:off x="2148" y="3115"/>
              <a:ext cx="94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Số lớn  =</a:t>
              </a:r>
            </a:p>
          </p:txBody>
        </p:sp>
        <p:sp>
          <p:nvSpPr>
            <p:cNvPr id="9227" name="Rectangle 44"/>
            <p:cNvSpPr>
              <a:spLocks noChangeArrowheads="1"/>
            </p:cNvSpPr>
            <p:nvPr/>
          </p:nvSpPr>
          <p:spPr bwMode="auto">
            <a:xfrm>
              <a:off x="2887" y="3115"/>
              <a:ext cx="163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Arial" charset="0"/>
                </a:rPr>
                <a:t>(Tổng + Hiệu) : 2</a:t>
              </a:r>
            </a:p>
          </p:txBody>
        </p:sp>
      </p:grpSp>
      <p:pic>
        <p:nvPicPr>
          <p:cNvPr id="963633" name="Picture 49" descr="mother_goose_reading__a_h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0675" y="1600200"/>
            <a:ext cx="1889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3634" name="Picture 50" descr="ty_170802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14478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963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9636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9636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2000"/>
                                        <p:tgtEl>
                                          <p:spTgt spid="963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3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3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6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568344">
            <a:off x="428625" y="138113"/>
            <a:ext cx="1795463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352800" y="533400"/>
            <a:ext cx="28194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i="1" u="sng">
                <a:solidFill>
                  <a:srgbClr val="FF0066"/>
                </a:solidFill>
                <a:latin typeface="Arial" charset="0"/>
              </a:rPr>
              <a:t>LUYỆN TẬP</a:t>
            </a:r>
          </a:p>
        </p:txBody>
      </p:sp>
      <p:sp>
        <p:nvSpPr>
          <p:cNvPr id="997380" name="Text Box 4"/>
          <p:cNvSpPr txBox="1">
            <a:spLocks noChangeArrowheads="1"/>
          </p:cNvSpPr>
          <p:nvPr/>
        </p:nvSpPr>
        <p:spPr bwMode="auto">
          <a:xfrm>
            <a:off x="1524000" y="1447800"/>
            <a:ext cx="7772400" cy="1292225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b="1" u="sng">
                <a:solidFill>
                  <a:srgbClr val="FF0000"/>
                </a:solidFill>
                <a:latin typeface="Arial" charset="0"/>
              </a:rPr>
              <a:t>Bài 1:</a:t>
            </a:r>
            <a:r>
              <a:rPr lang="en-US" sz="2600" b="1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600">
                <a:solidFill>
                  <a:srgbClr val="FFCCFF"/>
                </a:solidFill>
                <a:latin typeface="Arial" charset="0"/>
              </a:rPr>
              <a:t>Tuổi bố và tuổi con cộng lại </a:t>
            </a:r>
            <a:r>
              <a:rPr lang="vi-VN" sz="2600">
                <a:solidFill>
                  <a:srgbClr val="FFCCFF"/>
                </a:solidFill>
                <a:latin typeface="Arial" charset="0"/>
              </a:rPr>
              <a:t>đư</a:t>
            </a:r>
            <a:r>
              <a:rPr lang="en-US" sz="2600">
                <a:solidFill>
                  <a:srgbClr val="FFCCFF"/>
                </a:solidFill>
                <a:latin typeface="Arial" charset="0"/>
              </a:rPr>
              <a:t>ợc 58 tuổi. Bố h</a:t>
            </a:r>
            <a:r>
              <a:rPr lang="vi-VN" sz="2600">
                <a:solidFill>
                  <a:srgbClr val="FFCCFF"/>
                </a:solidFill>
                <a:latin typeface="Arial" charset="0"/>
              </a:rPr>
              <a:t>ơ</a:t>
            </a:r>
            <a:r>
              <a:rPr lang="en-US" sz="2600">
                <a:solidFill>
                  <a:srgbClr val="FFCCFF"/>
                </a:solidFill>
                <a:latin typeface="Arial" charset="0"/>
              </a:rPr>
              <a:t>n con 38 tuổi. Hỏi bố bao nhiêu tuổi, con bao nhiêu tuổi ?</a:t>
            </a:r>
            <a:endParaRPr lang="en-US" sz="2600" b="1">
              <a:solidFill>
                <a:srgbClr val="FFCCFF"/>
              </a:solidFill>
              <a:latin typeface="Arial" charset="0"/>
            </a:endParaRPr>
          </a:p>
        </p:txBody>
      </p:sp>
      <p:pic>
        <p:nvPicPr>
          <p:cNvPr id="997381" name="Picture 5" descr="j030125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0" y="3200400"/>
            <a:ext cx="220662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800850" y="3352800"/>
            <a:ext cx="1588" cy="533400"/>
            <a:chOff x="4014" y="2784"/>
            <a:chExt cx="1" cy="336"/>
          </a:xfrm>
        </p:grpSpPr>
        <p:grpSp>
          <p:nvGrpSpPr>
            <p:cNvPr id="10276" name="Group 38"/>
            <p:cNvGrpSpPr>
              <a:grpSpLocks/>
            </p:cNvGrpSpPr>
            <p:nvPr/>
          </p:nvGrpSpPr>
          <p:grpSpPr bwMode="auto">
            <a:xfrm>
              <a:off x="4014" y="2880"/>
              <a:ext cx="1" cy="240"/>
              <a:chOff x="1008" y="2016"/>
              <a:chExt cx="0" cy="240"/>
            </a:xfrm>
          </p:grpSpPr>
          <p:sp>
            <p:nvSpPr>
              <p:cNvPr id="10278" name="Line 39"/>
              <p:cNvSpPr>
                <a:spLocks noChangeShapeType="1"/>
              </p:cNvSpPr>
              <p:nvPr/>
            </p:nvSpPr>
            <p:spPr bwMode="auto">
              <a:xfrm>
                <a:off x="1008" y="2016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9" name="Line 40"/>
              <p:cNvSpPr>
                <a:spLocks noChangeShapeType="1"/>
              </p:cNvSpPr>
              <p:nvPr/>
            </p:nvSpPr>
            <p:spPr bwMode="auto">
              <a:xfrm>
                <a:off x="1008" y="2112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0" name="Line 41"/>
              <p:cNvSpPr>
                <a:spLocks noChangeShapeType="1"/>
              </p:cNvSpPr>
              <p:nvPr/>
            </p:nvSpPr>
            <p:spPr bwMode="auto">
              <a:xfrm>
                <a:off x="1008" y="2208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7" name="Line 42"/>
            <p:cNvSpPr>
              <a:spLocks noChangeShapeType="1"/>
            </p:cNvSpPr>
            <p:nvPr/>
          </p:nvSpPr>
          <p:spPr bwMode="auto">
            <a:xfrm>
              <a:off x="4014" y="2784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2562225" y="2927350"/>
            <a:ext cx="5245100" cy="654050"/>
            <a:chOff x="1334" y="1958"/>
            <a:chExt cx="3304" cy="412"/>
          </a:xfrm>
        </p:grpSpPr>
        <p:sp>
          <p:nvSpPr>
            <p:cNvPr id="10267" name="Line 44"/>
            <p:cNvSpPr>
              <a:spLocks noChangeShapeType="1"/>
            </p:cNvSpPr>
            <p:nvPr/>
          </p:nvSpPr>
          <p:spPr bwMode="auto">
            <a:xfrm>
              <a:off x="2190" y="2246"/>
              <a:ext cx="182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Line 45"/>
            <p:cNvSpPr>
              <a:spLocks noChangeShapeType="1"/>
            </p:cNvSpPr>
            <p:nvPr/>
          </p:nvSpPr>
          <p:spPr bwMode="auto">
            <a:xfrm>
              <a:off x="2190" y="2218"/>
              <a:ext cx="0" cy="4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46"/>
            <p:cNvSpPr>
              <a:spLocks noChangeShapeType="1"/>
            </p:cNvSpPr>
            <p:nvPr/>
          </p:nvSpPr>
          <p:spPr bwMode="auto">
            <a:xfrm>
              <a:off x="4638" y="2238"/>
              <a:ext cx="0" cy="4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70" name="Group 47"/>
            <p:cNvGrpSpPr>
              <a:grpSpLocks/>
            </p:cNvGrpSpPr>
            <p:nvPr/>
          </p:nvGrpSpPr>
          <p:grpSpPr bwMode="auto">
            <a:xfrm>
              <a:off x="4014" y="2228"/>
              <a:ext cx="624" cy="48"/>
              <a:chOff x="3408" y="1278"/>
              <a:chExt cx="624" cy="48"/>
            </a:xfrm>
          </p:grpSpPr>
          <p:sp>
            <p:nvSpPr>
              <p:cNvPr id="10274" name="Line 48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62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5" name="Line 49"/>
              <p:cNvSpPr>
                <a:spLocks noChangeShapeType="1"/>
              </p:cNvSpPr>
              <p:nvPr/>
            </p:nvSpPr>
            <p:spPr bwMode="auto">
              <a:xfrm>
                <a:off x="4032" y="1278"/>
                <a:ext cx="0" cy="48"/>
              </a:xfrm>
              <a:prstGeom prst="line">
                <a:avLst/>
              </a:prstGeom>
              <a:noFill/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71" name="AutoShape 50"/>
            <p:cNvSpPr>
              <a:spLocks/>
            </p:cNvSpPr>
            <p:nvPr/>
          </p:nvSpPr>
          <p:spPr bwMode="auto">
            <a:xfrm rot="-5400000">
              <a:off x="3390" y="960"/>
              <a:ext cx="48" cy="2448"/>
            </a:xfrm>
            <a:prstGeom prst="rightBracket">
              <a:avLst>
                <a:gd name="adj" fmla="val 425000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272" name="Text Box 51"/>
            <p:cNvSpPr txBox="1">
              <a:spLocks noChangeArrowheads="1"/>
            </p:cNvSpPr>
            <p:nvPr/>
          </p:nvSpPr>
          <p:spPr bwMode="auto">
            <a:xfrm>
              <a:off x="1334" y="2101"/>
              <a:ext cx="912" cy="2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Tuổi bố:</a:t>
              </a:r>
            </a:p>
          </p:txBody>
        </p:sp>
        <p:sp>
          <p:nvSpPr>
            <p:cNvPr id="10273" name="Text Box 52"/>
            <p:cNvSpPr txBox="1">
              <a:spLocks noChangeArrowheads="1"/>
            </p:cNvSpPr>
            <p:nvPr/>
          </p:nvSpPr>
          <p:spPr bwMode="auto">
            <a:xfrm>
              <a:off x="3360" y="1958"/>
              <a:ext cx="19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2566988" y="3732213"/>
            <a:ext cx="4233862" cy="703262"/>
            <a:chOff x="1347" y="3023"/>
            <a:chExt cx="2667" cy="443"/>
          </a:xfrm>
        </p:grpSpPr>
        <p:grpSp>
          <p:nvGrpSpPr>
            <p:cNvPr id="10260" name="Group 54"/>
            <p:cNvGrpSpPr>
              <a:grpSpLocks/>
            </p:cNvGrpSpPr>
            <p:nvPr/>
          </p:nvGrpSpPr>
          <p:grpSpPr bwMode="auto">
            <a:xfrm>
              <a:off x="2190" y="3150"/>
              <a:ext cx="1824" cy="50"/>
              <a:chOff x="1584" y="1554"/>
              <a:chExt cx="1824" cy="50"/>
            </a:xfrm>
          </p:grpSpPr>
          <p:sp>
            <p:nvSpPr>
              <p:cNvPr id="10264" name="Line 55"/>
              <p:cNvSpPr>
                <a:spLocks noChangeShapeType="1"/>
              </p:cNvSpPr>
              <p:nvPr/>
            </p:nvSpPr>
            <p:spPr bwMode="auto">
              <a:xfrm>
                <a:off x="1584" y="1584"/>
                <a:ext cx="182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Line 56"/>
              <p:cNvSpPr>
                <a:spLocks noChangeShapeType="1"/>
              </p:cNvSpPr>
              <p:nvPr/>
            </p:nvSpPr>
            <p:spPr bwMode="auto">
              <a:xfrm>
                <a:off x="1584" y="1556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Line 57"/>
              <p:cNvSpPr>
                <a:spLocks noChangeShapeType="1"/>
              </p:cNvSpPr>
              <p:nvPr/>
            </p:nvSpPr>
            <p:spPr bwMode="auto">
              <a:xfrm>
                <a:off x="3408" y="1554"/>
                <a:ext cx="0" cy="48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261" name="AutoShape 58"/>
            <p:cNvSpPr>
              <a:spLocks/>
            </p:cNvSpPr>
            <p:nvPr/>
          </p:nvSpPr>
          <p:spPr bwMode="auto">
            <a:xfrm rot="5400000">
              <a:off x="3078" y="2328"/>
              <a:ext cx="48" cy="1824"/>
            </a:xfrm>
            <a:prstGeom prst="rightBracket">
              <a:avLst>
                <a:gd name="adj" fmla="val 316667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262" name="Text Box 59"/>
            <p:cNvSpPr txBox="1">
              <a:spLocks noChangeArrowheads="1"/>
            </p:cNvSpPr>
            <p:nvPr/>
          </p:nvSpPr>
          <p:spPr bwMode="auto">
            <a:xfrm>
              <a:off x="1347" y="3023"/>
              <a:ext cx="911" cy="2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>
                  <a:solidFill>
                    <a:srgbClr val="FFFF00"/>
                  </a:solidFill>
                  <a:latin typeface="Arial" charset="0"/>
                </a:rPr>
                <a:t>Tuổi con:</a:t>
              </a:r>
            </a:p>
          </p:txBody>
        </p:sp>
        <p:sp>
          <p:nvSpPr>
            <p:cNvPr id="10263" name="Text Box 60"/>
            <p:cNvSpPr txBox="1">
              <a:spLocks noChangeArrowheads="1"/>
            </p:cNvSpPr>
            <p:nvPr/>
          </p:nvSpPr>
          <p:spPr bwMode="auto">
            <a:xfrm>
              <a:off x="2959" y="3216"/>
              <a:ext cx="191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Arial" charset="0"/>
                </a:rPr>
                <a:t>?</a:t>
              </a:r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6796088" y="3443288"/>
            <a:ext cx="1003300" cy="398462"/>
            <a:chOff x="4272" y="3360"/>
            <a:chExt cx="632" cy="251"/>
          </a:xfrm>
        </p:grpSpPr>
        <p:sp>
          <p:nvSpPr>
            <p:cNvPr id="10258" name="AutoShape 62"/>
            <p:cNvSpPr>
              <a:spLocks/>
            </p:cNvSpPr>
            <p:nvPr/>
          </p:nvSpPr>
          <p:spPr bwMode="auto">
            <a:xfrm rot="5400000">
              <a:off x="4560" y="3072"/>
              <a:ext cx="48" cy="624"/>
            </a:xfrm>
            <a:prstGeom prst="rightBrace">
              <a:avLst>
                <a:gd name="adj1" fmla="val 108333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259" name="Text Box 63"/>
            <p:cNvSpPr txBox="1">
              <a:spLocks noChangeArrowheads="1"/>
            </p:cNvSpPr>
            <p:nvPr/>
          </p:nvSpPr>
          <p:spPr bwMode="auto">
            <a:xfrm>
              <a:off x="4320" y="3378"/>
              <a:ext cx="584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38 tuổi</a:t>
              </a:r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8001000" y="3109913"/>
            <a:ext cx="1095375" cy="1143000"/>
            <a:chOff x="4782" y="2688"/>
            <a:chExt cx="306" cy="672"/>
          </a:xfrm>
        </p:grpSpPr>
        <p:sp>
          <p:nvSpPr>
            <p:cNvPr id="10256" name="AutoShape 65"/>
            <p:cNvSpPr>
              <a:spLocks/>
            </p:cNvSpPr>
            <p:nvPr/>
          </p:nvSpPr>
          <p:spPr bwMode="auto">
            <a:xfrm>
              <a:off x="4782" y="2688"/>
              <a:ext cx="49" cy="672"/>
            </a:xfrm>
            <a:prstGeom prst="rightBrace">
              <a:avLst>
                <a:gd name="adj1" fmla="val 114286"/>
                <a:gd name="adj2" fmla="val 50000"/>
              </a:avLst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0257" name="Text Box 66"/>
            <p:cNvSpPr txBox="1">
              <a:spLocks noChangeArrowheads="1"/>
            </p:cNvSpPr>
            <p:nvPr/>
          </p:nvSpPr>
          <p:spPr bwMode="auto">
            <a:xfrm>
              <a:off x="4800" y="2900"/>
              <a:ext cx="288" cy="21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>
                  <a:solidFill>
                    <a:srgbClr val="FF0000"/>
                  </a:solidFill>
                  <a:latin typeface="Arial" charset="0"/>
                </a:rPr>
                <a:t>58 tuổi</a:t>
              </a:r>
            </a:p>
          </p:txBody>
        </p:sp>
      </p:grpSp>
      <p:sp>
        <p:nvSpPr>
          <p:cNvPr id="997443" name="Text Box 67"/>
          <p:cNvSpPr txBox="1">
            <a:spLocks noChangeArrowheads="1"/>
          </p:cNvSpPr>
          <p:nvPr/>
        </p:nvSpPr>
        <p:spPr bwMode="auto">
          <a:xfrm>
            <a:off x="1190625" y="2590800"/>
            <a:ext cx="20574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1" i="1" u="sng">
                <a:solidFill>
                  <a:srgbClr val="00FF00"/>
                </a:solidFill>
                <a:latin typeface="Arial" charset="0"/>
              </a:rPr>
              <a:t>Tóm tắt:</a:t>
            </a:r>
          </a:p>
        </p:txBody>
      </p:sp>
      <p:sp>
        <p:nvSpPr>
          <p:cNvPr id="997447" name="Text Box 71"/>
          <p:cNvSpPr txBox="1">
            <a:spLocks noChangeArrowheads="1"/>
          </p:cNvSpPr>
          <p:nvPr/>
        </p:nvSpPr>
        <p:spPr bwMode="auto">
          <a:xfrm>
            <a:off x="5686425" y="292735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 tuổi</a:t>
            </a:r>
          </a:p>
        </p:txBody>
      </p:sp>
      <p:sp>
        <p:nvSpPr>
          <p:cNvPr id="997448" name="Text Box 72"/>
          <p:cNvSpPr txBox="1">
            <a:spLocks noChangeArrowheads="1"/>
          </p:cNvSpPr>
          <p:nvPr/>
        </p:nvSpPr>
        <p:spPr bwMode="auto">
          <a:xfrm>
            <a:off x="5043488" y="4038600"/>
            <a:ext cx="10033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Arial" charset="0"/>
              </a:rPr>
              <a:t>? tuổi</a:t>
            </a:r>
          </a:p>
        </p:txBody>
      </p:sp>
      <p:sp>
        <p:nvSpPr>
          <p:cNvPr id="997449" name="AutoShape 73"/>
          <p:cNvSpPr>
            <a:spLocks noChangeArrowheads="1"/>
          </p:cNvSpPr>
          <p:nvPr/>
        </p:nvSpPr>
        <p:spPr bwMode="auto">
          <a:xfrm rot="10800000">
            <a:off x="609600" y="5105400"/>
            <a:ext cx="8915400" cy="1219200"/>
          </a:xfrm>
          <a:prstGeom prst="wedgeEllipseCallout">
            <a:avLst>
              <a:gd name="adj1" fmla="val 41079"/>
              <a:gd name="adj2" fmla="val 73694"/>
            </a:avLst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anchor="ctr"/>
          <a:lstStyle/>
          <a:p>
            <a:r>
              <a:rPr lang="en-US" sz="2000" b="1">
                <a:solidFill>
                  <a:srgbClr val="FFFFFF"/>
                </a:solidFill>
                <a:latin typeface="Arial" charset="0"/>
              </a:rPr>
              <a:t>Các nhóm 1, 2 và 3 làm theo cách </a:t>
            </a:r>
            <a:r>
              <a:rPr lang="en-US" sz="2000" b="1" i="1">
                <a:solidFill>
                  <a:srgbClr val="FFFFFF"/>
                </a:solidFill>
                <a:latin typeface="Arial" charset="0"/>
              </a:rPr>
              <a:t>tìm số bé trước;</a:t>
            </a:r>
            <a:endParaRPr lang="en-US" sz="2000" b="1">
              <a:solidFill>
                <a:srgbClr val="FFFFFF"/>
              </a:solidFill>
              <a:latin typeface="Arial" charset="0"/>
            </a:endParaRPr>
          </a:p>
          <a:p>
            <a:r>
              <a:rPr lang="en-US" sz="2000" b="1">
                <a:solidFill>
                  <a:srgbClr val="FFFFFF"/>
                </a:solidFill>
                <a:latin typeface="Arial" charset="0"/>
              </a:rPr>
              <a:t>Các nhóm 4, 5 và 6 làm theo cách </a:t>
            </a:r>
            <a:r>
              <a:rPr lang="en-US" sz="2000" b="1" i="1">
                <a:solidFill>
                  <a:srgbClr val="FFFFFF"/>
                </a:solidFill>
                <a:latin typeface="Arial" charset="0"/>
              </a:rPr>
              <a:t>tìm số lớn trước</a:t>
            </a:r>
            <a:r>
              <a:rPr lang="en-US" sz="2000" b="1">
                <a:solidFill>
                  <a:srgbClr val="FFFFFF"/>
                </a:solidFill>
                <a:latin typeface="Arial" charset="0"/>
              </a:rPr>
              <a:t>.</a:t>
            </a:r>
            <a:endParaRPr lang="en-US" sz="16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55" name="Oval 74" descr="daisy_button_yellow_hb">
            <a:hlinkClick r:id="rId6" action="ppaction://hlinkpres?slideindex=13&amp;slidetitle=Slide 13"/>
          </p:cNvPr>
          <p:cNvSpPr>
            <a:spLocks noChangeArrowheads="1"/>
          </p:cNvSpPr>
          <p:nvPr/>
        </p:nvSpPr>
        <p:spPr bwMode="auto">
          <a:xfrm>
            <a:off x="9067800" y="136525"/>
            <a:ext cx="760413" cy="701675"/>
          </a:xfrm>
          <a:prstGeom prst="ellipse">
            <a:avLst/>
          </a:prstGeom>
          <a:blipFill dpi="0" rotWithShape="0">
            <a:blip r:embed="rId7">
              <a:lum bright="-12000" contrast="30000"/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4800" b="1"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7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7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9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7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9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9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2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1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39" presetID="23" presetClass="entr" presetSubtype="16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23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9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9974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9974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9974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974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9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2800"/>
                            </p:stCondLst>
                            <p:childTnLst>
                              <p:par>
                                <p:cTn id="56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9974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9974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9974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974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3300"/>
                            </p:stCondLst>
                            <p:childTnLst>
                              <p:par>
                                <p:cTn id="62" presetID="23" presetClass="entr" presetSubtype="16" repeatCount="3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9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9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7380" grpId="0" animBg="1"/>
      <p:bldP spid="997443" grpId="0"/>
      <p:bldP spid="997447" grpId="0"/>
      <p:bldP spid="997447" grpId="1"/>
      <p:bldP spid="997448" grpId="0"/>
      <p:bldP spid="997448" grpId="1"/>
      <p:bldP spid="9974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9" name="Text Box 39"/>
          <p:cNvSpPr txBox="1">
            <a:spLocks noChangeArrowheads="1"/>
          </p:cNvSpPr>
          <p:nvPr/>
        </p:nvSpPr>
        <p:spPr bwMode="auto">
          <a:xfrm>
            <a:off x="914400" y="4038600"/>
            <a:ext cx="8077200" cy="1495425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sz="1400" b="1">
              <a:solidFill>
                <a:srgbClr val="FFCCFF"/>
              </a:solidFill>
              <a:latin typeface="Arial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200" b="1">
                <a:solidFill>
                  <a:srgbClr val="FFCCFF"/>
                </a:solidFill>
                <a:latin typeface="Arial" charset="0"/>
              </a:rPr>
              <a:t>                            </a:t>
            </a:r>
            <a:r>
              <a:rPr lang="en-US" sz="2600" b="1">
                <a:solidFill>
                  <a:srgbClr val="00FFFF"/>
                </a:solidFill>
                <a:latin typeface="Arial" charset="0"/>
              </a:rPr>
              <a:t>Đáp số:</a:t>
            </a:r>
            <a:r>
              <a:rPr lang="en-US" sz="2600" i="1">
                <a:solidFill>
                  <a:srgbClr val="FFCCFF"/>
                </a:solidFill>
                <a:latin typeface="Arial" charset="0"/>
              </a:rPr>
              <a:t>   </a:t>
            </a:r>
            <a:r>
              <a:rPr lang="en-US" sz="2600" i="1">
                <a:solidFill>
                  <a:schemeClr val="hlink"/>
                </a:solidFill>
                <a:latin typeface="Arial" charset="0"/>
              </a:rPr>
              <a:t>Con: 10 tuổi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i="1">
                <a:solidFill>
                  <a:schemeClr val="hlink"/>
                </a:solidFill>
                <a:latin typeface="Arial" charset="0"/>
              </a:rPr>
              <a:t>                                      Bố: 48 tuổi </a:t>
            </a:r>
            <a:endParaRPr lang="en-US" sz="2600" b="1" i="1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03557" name="Text Box 37"/>
          <p:cNvSpPr txBox="1">
            <a:spLocks noChangeArrowheads="1"/>
          </p:cNvSpPr>
          <p:nvPr/>
        </p:nvSpPr>
        <p:spPr bwMode="auto">
          <a:xfrm>
            <a:off x="3962400" y="8382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Giải </a:t>
            </a:r>
          </a:p>
        </p:txBody>
      </p:sp>
      <p:sp>
        <p:nvSpPr>
          <p:cNvPr id="1003558" name="Text Box 38"/>
          <p:cNvSpPr txBox="1">
            <a:spLocks noChangeArrowheads="1"/>
          </p:cNvSpPr>
          <p:nvPr/>
        </p:nvSpPr>
        <p:spPr bwMode="auto">
          <a:xfrm>
            <a:off x="914400" y="1676400"/>
            <a:ext cx="8077200" cy="2673350"/>
          </a:xfrm>
          <a:prstGeom prst="rect">
            <a:avLst/>
          </a:prstGeom>
          <a:solidFill>
            <a:srgbClr val="800080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100">
              <a:solidFill>
                <a:srgbClr val="FFFF00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Tuổi con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(58 – 38) : 2 = 10 (tuổi)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Tuổi bố là:</a:t>
            </a:r>
          </a:p>
          <a:p>
            <a:pPr algn="ctr">
              <a:spcBef>
                <a:spcPct val="50000"/>
              </a:spcBef>
            </a:pPr>
            <a:r>
              <a:rPr lang="en-US" sz="2800">
                <a:latin typeface="Arial" charset="0"/>
              </a:rPr>
              <a:t>10 + 38 = 48 (tuổi)</a:t>
            </a:r>
          </a:p>
        </p:txBody>
      </p:sp>
      <p:pic>
        <p:nvPicPr>
          <p:cNvPr id="1003560" name="Picture 40" descr="ty_170802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228600"/>
            <a:ext cx="152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1" descr="Buombay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715000"/>
            <a:ext cx="97059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42"/>
          <p:cNvSpPr txBox="1">
            <a:spLocks noChangeArrowheads="1"/>
          </p:cNvSpPr>
          <p:nvPr/>
        </p:nvSpPr>
        <p:spPr bwMode="auto">
          <a:xfrm>
            <a:off x="1981200" y="381000"/>
            <a:ext cx="1752600" cy="609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b="1" i="1" u="sng">
                <a:solidFill>
                  <a:srgbClr val="FF0066"/>
                </a:solidFill>
                <a:latin typeface="Arial" charset="0"/>
              </a:rPr>
              <a:t>BÀI 1: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0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00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0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0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0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0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0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0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0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0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03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42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0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03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150"/>
                            </p:stCondLst>
                            <p:childTnLst>
                              <p:par>
                                <p:cTn id="48" presetID="23" presetClass="entr" presetSubtype="16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0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9981</TotalTime>
  <Words>1127</Words>
  <Application>Microsoft Office PowerPoint</Application>
  <PresentationFormat>A4 Paper (210x297 mm)</PresentationFormat>
  <Paragraphs>233</Paragraphs>
  <Slides>20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Garamond</vt:lpstr>
      <vt:lpstr>Arial</vt:lpstr>
      <vt:lpstr>Wingdings</vt:lpstr>
      <vt:lpstr>Times New Roman</vt:lpstr>
      <vt:lpstr>Stream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quan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Olimpic ®Þa lý</dc:title>
  <dc:creator>quan</dc:creator>
  <cp:lastModifiedBy>CSTeam</cp:lastModifiedBy>
  <cp:revision>537</cp:revision>
  <dcterms:created xsi:type="dcterms:W3CDTF">2004-10-20T13:02:08Z</dcterms:created>
  <dcterms:modified xsi:type="dcterms:W3CDTF">2016-06-30T02:14:52Z</dcterms:modified>
</cp:coreProperties>
</file>